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59" r:id="rId3"/>
    <p:sldId id="258" r:id="rId4"/>
    <p:sldId id="257" r:id="rId5"/>
    <p:sldId id="261" r:id="rId6"/>
    <p:sldId id="262" r:id="rId7"/>
    <p:sldId id="263" r:id="rId8"/>
    <p:sldId id="264" r:id="rId9"/>
    <p:sldId id="265" r:id="rId10"/>
    <p:sldId id="266" r:id="rId11"/>
    <p:sldId id="267" r:id="rId12"/>
    <p:sldId id="268" r:id="rId13"/>
    <p:sldId id="269" r:id="rId14"/>
    <p:sldId id="281" r:id="rId15"/>
    <p:sldId id="282" r:id="rId16"/>
    <p:sldId id="270" r:id="rId17"/>
    <p:sldId id="271" r:id="rId18"/>
    <p:sldId id="280" r:id="rId19"/>
    <p:sldId id="272" r:id="rId20"/>
    <p:sldId id="273" r:id="rId21"/>
    <p:sldId id="274" r:id="rId22"/>
    <p:sldId id="279" r:id="rId23"/>
    <p:sldId id="277" r:id="rId24"/>
    <p:sldId id="278" r:id="rId25"/>
    <p:sldId id="275" r:id="rId26"/>
    <p:sldId id="276"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641A79B-EE80-4055-9E0D-CF0E115393FB}" v="4" dt="2019-10-09T22:52:24.8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81" d="100"/>
          <a:sy n="81" d="100"/>
        </p:scale>
        <p:origin x="75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k Baker" userId="7debe814d9197520" providerId="LiveId" clId="{F641A79B-EE80-4055-9E0D-CF0E115393FB}"/>
    <pc:docChg chg="custSel modSld sldOrd">
      <pc:chgData name="Mark Baker" userId="7debe814d9197520" providerId="LiveId" clId="{F641A79B-EE80-4055-9E0D-CF0E115393FB}" dt="2019-10-09T22:52:36.105" v="246" actId="20577"/>
      <pc:docMkLst>
        <pc:docMk/>
      </pc:docMkLst>
      <pc:sldChg chg="ord">
        <pc:chgData name="Mark Baker" userId="7debe814d9197520" providerId="LiveId" clId="{F641A79B-EE80-4055-9E0D-CF0E115393FB}" dt="2019-10-09T22:43:37.734" v="172"/>
        <pc:sldMkLst>
          <pc:docMk/>
          <pc:sldMk cId="3127646594" sldId="261"/>
        </pc:sldMkLst>
      </pc:sldChg>
      <pc:sldChg chg="modSp">
        <pc:chgData name="Mark Baker" userId="7debe814d9197520" providerId="LiveId" clId="{F641A79B-EE80-4055-9E0D-CF0E115393FB}" dt="2019-10-07T22:38:53.943" v="11" actId="20577"/>
        <pc:sldMkLst>
          <pc:docMk/>
          <pc:sldMk cId="1956500523" sldId="272"/>
        </pc:sldMkLst>
        <pc:spChg chg="mod">
          <ac:chgData name="Mark Baker" userId="7debe814d9197520" providerId="LiveId" clId="{F641A79B-EE80-4055-9E0D-CF0E115393FB}" dt="2019-10-07T22:38:53.943" v="11" actId="20577"/>
          <ac:spMkLst>
            <pc:docMk/>
            <pc:sldMk cId="1956500523" sldId="272"/>
            <ac:spMk id="3" creationId="{00000000-0000-0000-0000-000000000000}"/>
          </ac:spMkLst>
        </pc:spChg>
      </pc:sldChg>
      <pc:sldChg chg="modSp">
        <pc:chgData name="Mark Baker" userId="7debe814d9197520" providerId="LiveId" clId="{F641A79B-EE80-4055-9E0D-CF0E115393FB}" dt="2019-10-07T22:39:33.883" v="28" actId="20577"/>
        <pc:sldMkLst>
          <pc:docMk/>
          <pc:sldMk cId="2107997517" sldId="273"/>
        </pc:sldMkLst>
        <pc:spChg chg="mod">
          <ac:chgData name="Mark Baker" userId="7debe814d9197520" providerId="LiveId" clId="{F641A79B-EE80-4055-9E0D-CF0E115393FB}" dt="2019-10-07T22:39:33.883" v="28" actId="20577"/>
          <ac:spMkLst>
            <pc:docMk/>
            <pc:sldMk cId="2107997517" sldId="273"/>
            <ac:spMk id="3" creationId="{00000000-0000-0000-0000-000000000000}"/>
          </ac:spMkLst>
        </pc:spChg>
      </pc:sldChg>
      <pc:sldChg chg="modSp">
        <pc:chgData name="Mark Baker" userId="7debe814d9197520" providerId="LiveId" clId="{F641A79B-EE80-4055-9E0D-CF0E115393FB}" dt="2019-10-09T22:52:36.105" v="246" actId="20577"/>
        <pc:sldMkLst>
          <pc:docMk/>
          <pc:sldMk cId="1739994745" sldId="274"/>
        </pc:sldMkLst>
        <pc:spChg chg="mod">
          <ac:chgData name="Mark Baker" userId="7debe814d9197520" providerId="LiveId" clId="{F641A79B-EE80-4055-9E0D-CF0E115393FB}" dt="2019-10-09T22:52:36.105" v="246" actId="20577"/>
          <ac:spMkLst>
            <pc:docMk/>
            <pc:sldMk cId="1739994745" sldId="274"/>
            <ac:spMk id="3" creationId="{00000000-0000-0000-0000-000000000000}"/>
          </ac:spMkLst>
        </pc:spChg>
        <pc:picChg chg="mod">
          <ac:chgData name="Mark Baker" userId="7debe814d9197520" providerId="LiveId" clId="{F641A79B-EE80-4055-9E0D-CF0E115393FB}" dt="2019-10-07T22:39:52.870" v="29" actId="1076"/>
          <ac:picMkLst>
            <pc:docMk/>
            <pc:sldMk cId="1739994745" sldId="274"/>
            <ac:picMk id="4" creationId="{00000000-0000-0000-0000-000000000000}"/>
          </ac:picMkLst>
        </pc:picChg>
      </pc:sldChg>
      <pc:sldChg chg="modSp">
        <pc:chgData name="Mark Baker" userId="7debe814d9197520" providerId="LiveId" clId="{F641A79B-EE80-4055-9E0D-CF0E115393FB}" dt="2019-10-08T00:00:38.454" v="171" actId="20577"/>
        <pc:sldMkLst>
          <pc:docMk/>
          <pc:sldMk cId="2717999924" sldId="280"/>
        </pc:sldMkLst>
        <pc:spChg chg="mod">
          <ac:chgData name="Mark Baker" userId="7debe814d9197520" providerId="LiveId" clId="{F641A79B-EE80-4055-9E0D-CF0E115393FB}" dt="2019-10-07T23:02:34.016" v="164" actId="27636"/>
          <ac:spMkLst>
            <pc:docMk/>
            <pc:sldMk cId="2717999924" sldId="280"/>
            <ac:spMk id="2" creationId="{00000000-0000-0000-0000-000000000000}"/>
          </ac:spMkLst>
        </pc:spChg>
        <pc:spChg chg="mod">
          <ac:chgData name="Mark Baker" userId="7debe814d9197520" providerId="LiveId" clId="{F641A79B-EE80-4055-9E0D-CF0E115393FB}" dt="2019-10-08T00:00:38.454" v="171" actId="20577"/>
          <ac:spMkLst>
            <pc:docMk/>
            <pc:sldMk cId="2717999924" sldId="280"/>
            <ac:spMk id="3" creationId="{00000000-0000-0000-0000-000000000000}"/>
          </ac:spMkLst>
        </pc:spChg>
      </pc:sldChg>
    </pc:docChg>
  </pc:docChgLst>
  <pc:docChgLst>
    <pc:chgData name="Mark Baker" userId="7debe814d9197520" providerId="LiveId" clId="{417C223E-7EA7-4448-AD11-8F235CE5507A}"/>
    <pc:docChg chg="custSel modSld">
      <pc:chgData name="Mark Baker" userId="7debe814d9197520" providerId="LiveId" clId="{417C223E-7EA7-4448-AD11-8F235CE5507A}" dt="2019-10-06T23:30:49.066" v="7" actId="27636"/>
      <pc:docMkLst>
        <pc:docMk/>
      </pc:docMkLst>
      <pc:sldChg chg="modSp">
        <pc:chgData name="Mark Baker" userId="7debe814d9197520" providerId="LiveId" clId="{417C223E-7EA7-4448-AD11-8F235CE5507A}" dt="2019-10-06T23:15:31.786" v="1"/>
        <pc:sldMkLst>
          <pc:docMk/>
          <pc:sldMk cId="4214108324" sldId="270"/>
        </pc:sldMkLst>
        <pc:spChg chg="mod">
          <ac:chgData name="Mark Baker" userId="7debe814d9197520" providerId="LiveId" clId="{417C223E-7EA7-4448-AD11-8F235CE5507A}" dt="2019-10-06T23:15:31.786" v="1"/>
          <ac:spMkLst>
            <pc:docMk/>
            <pc:sldMk cId="4214108324" sldId="270"/>
            <ac:spMk id="3" creationId="{00000000-0000-0000-0000-000000000000}"/>
          </ac:spMkLst>
        </pc:spChg>
      </pc:sldChg>
      <pc:sldChg chg="modSp">
        <pc:chgData name="Mark Baker" userId="7debe814d9197520" providerId="LiveId" clId="{417C223E-7EA7-4448-AD11-8F235CE5507A}" dt="2019-10-06T23:30:49.066" v="7" actId="27636"/>
        <pc:sldMkLst>
          <pc:docMk/>
          <pc:sldMk cId="2919304634" sldId="276"/>
        </pc:sldMkLst>
        <pc:spChg chg="mod">
          <ac:chgData name="Mark Baker" userId="7debe814d9197520" providerId="LiveId" clId="{417C223E-7EA7-4448-AD11-8F235CE5507A}" dt="2019-10-06T23:30:49.066" v="7" actId="27636"/>
          <ac:spMkLst>
            <pc:docMk/>
            <pc:sldMk cId="2919304634" sldId="276"/>
            <ac:spMk id="3" creationId="{00000000-0000-0000-0000-000000000000}"/>
          </ac:spMkLst>
        </pc:spChg>
      </pc:sldChg>
      <pc:sldChg chg="modSp">
        <pc:chgData name="Mark Baker" userId="7debe814d9197520" providerId="LiveId" clId="{417C223E-7EA7-4448-AD11-8F235CE5507A}" dt="2019-10-06T23:19:09.397" v="4" actId="27636"/>
        <pc:sldMkLst>
          <pc:docMk/>
          <pc:sldMk cId="2717999924" sldId="280"/>
        </pc:sldMkLst>
        <pc:spChg chg="mod">
          <ac:chgData name="Mark Baker" userId="7debe814d9197520" providerId="LiveId" clId="{417C223E-7EA7-4448-AD11-8F235CE5507A}" dt="2019-10-06T23:19:09.397" v="4" actId="27636"/>
          <ac:spMkLst>
            <pc:docMk/>
            <pc:sldMk cId="2717999924" sldId="280"/>
            <ac:spMk id="3" creationId="{00000000-0000-0000-0000-000000000000}"/>
          </ac:spMkLst>
        </pc:spChg>
      </pc:sldChg>
    </pc:docChg>
  </pc:docChgLst>
</pc:chgInfo>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2.JPG>
</file>

<file path=ppt/media/image3.jp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638641-BF67-483A-8E87-57A711B82129}" type="datetimeFigureOut">
              <a:rPr lang="en-US" smtClean="0"/>
              <a:t>10/9/2019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952BA3-E276-4DDB-8504-9B20B66FE693}" type="slidenum">
              <a:rPr lang="en-US" smtClean="0"/>
              <a:t>‹#›</a:t>
            </a:fld>
            <a:endParaRPr lang="en-US"/>
          </a:p>
        </p:txBody>
      </p:sp>
    </p:spTree>
    <p:extLst>
      <p:ext uri="{BB962C8B-B14F-4D97-AF65-F5344CB8AC3E}">
        <p14:creationId xmlns:p14="http://schemas.microsoft.com/office/powerpoint/2010/main" val="3092356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for image: https://commons.wikimedia.org/wiki/File%3AMarshall_Plan_poster.JPG</a:t>
            </a:r>
          </a:p>
        </p:txBody>
      </p:sp>
      <p:sp>
        <p:nvSpPr>
          <p:cNvPr id="4" name="Slide Number Placeholder 3"/>
          <p:cNvSpPr>
            <a:spLocks noGrp="1"/>
          </p:cNvSpPr>
          <p:nvPr>
            <p:ph type="sldNum" sz="quarter" idx="10"/>
          </p:nvPr>
        </p:nvSpPr>
        <p:spPr/>
        <p:txBody>
          <a:bodyPr/>
          <a:lstStyle/>
          <a:p>
            <a:fld id="{FB952BA3-E276-4DDB-8504-9B20B66FE693}" type="slidenum">
              <a:rPr lang="en-US" smtClean="0"/>
              <a:t>2</a:t>
            </a:fld>
            <a:endParaRPr lang="en-US"/>
          </a:p>
        </p:txBody>
      </p:sp>
    </p:spTree>
    <p:extLst>
      <p:ext uri="{BB962C8B-B14F-4D97-AF65-F5344CB8AC3E}">
        <p14:creationId xmlns:p14="http://schemas.microsoft.com/office/powerpoint/2010/main" val="4128334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https://en.wikipedia.org/wiki/Marshall_Plan#Expenditures</a:t>
            </a:r>
          </a:p>
        </p:txBody>
      </p:sp>
      <p:sp>
        <p:nvSpPr>
          <p:cNvPr id="4" name="Slide Number Placeholder 3"/>
          <p:cNvSpPr>
            <a:spLocks noGrp="1"/>
          </p:cNvSpPr>
          <p:nvPr>
            <p:ph type="sldNum" sz="quarter" idx="10"/>
          </p:nvPr>
        </p:nvSpPr>
        <p:spPr/>
        <p:txBody>
          <a:bodyPr/>
          <a:lstStyle/>
          <a:p>
            <a:fld id="{FB952BA3-E276-4DDB-8504-9B20B66FE693}" type="slidenum">
              <a:rPr lang="en-US" smtClean="0"/>
              <a:t>3</a:t>
            </a:fld>
            <a:endParaRPr lang="en-US"/>
          </a:p>
        </p:txBody>
      </p:sp>
    </p:spTree>
    <p:extLst>
      <p:ext uri="{BB962C8B-B14F-4D97-AF65-F5344CB8AC3E}">
        <p14:creationId xmlns:p14="http://schemas.microsoft.com/office/powerpoint/2010/main" val="36680330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B952BA3-E276-4DDB-8504-9B20B66FE693}" type="slidenum">
              <a:rPr lang="en-US" smtClean="0"/>
              <a:t>4</a:t>
            </a:fld>
            <a:endParaRPr lang="en-US"/>
          </a:p>
        </p:txBody>
      </p:sp>
    </p:spTree>
    <p:extLst>
      <p:ext uri="{BB962C8B-B14F-4D97-AF65-F5344CB8AC3E}">
        <p14:creationId xmlns:p14="http://schemas.microsoft.com/office/powerpoint/2010/main" val="32855418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Quote source: http://www.brianepstein.com/brian.html</a:t>
            </a:r>
          </a:p>
        </p:txBody>
      </p:sp>
      <p:sp>
        <p:nvSpPr>
          <p:cNvPr id="4" name="Slide Number Placeholder 3"/>
          <p:cNvSpPr>
            <a:spLocks noGrp="1"/>
          </p:cNvSpPr>
          <p:nvPr>
            <p:ph type="sldNum" sz="quarter" idx="10"/>
          </p:nvPr>
        </p:nvSpPr>
        <p:spPr/>
        <p:txBody>
          <a:bodyPr/>
          <a:lstStyle/>
          <a:p>
            <a:fld id="{FB952BA3-E276-4DDB-8504-9B20B66FE693}" type="slidenum">
              <a:rPr lang="en-US" smtClean="0"/>
              <a:t>9</a:t>
            </a:fld>
            <a:endParaRPr lang="en-US"/>
          </a:p>
        </p:txBody>
      </p:sp>
    </p:spTree>
    <p:extLst>
      <p:ext uri="{BB962C8B-B14F-4D97-AF65-F5344CB8AC3E}">
        <p14:creationId xmlns:p14="http://schemas.microsoft.com/office/powerpoint/2010/main" val="13576474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http://www.telegraph.co.uk/culture/music/rockandjazzmusic/3646983/The-John-Lennon-I-knew.html</a:t>
            </a:r>
          </a:p>
        </p:txBody>
      </p:sp>
      <p:sp>
        <p:nvSpPr>
          <p:cNvPr id="4" name="Slide Number Placeholder 3"/>
          <p:cNvSpPr>
            <a:spLocks noGrp="1"/>
          </p:cNvSpPr>
          <p:nvPr>
            <p:ph type="sldNum" sz="quarter" idx="10"/>
          </p:nvPr>
        </p:nvSpPr>
        <p:spPr/>
        <p:txBody>
          <a:bodyPr/>
          <a:lstStyle/>
          <a:p>
            <a:fld id="{FB952BA3-E276-4DDB-8504-9B20B66FE693}" type="slidenum">
              <a:rPr lang="en-US" smtClean="0"/>
              <a:t>17</a:t>
            </a:fld>
            <a:endParaRPr lang="en-US"/>
          </a:p>
        </p:txBody>
      </p:sp>
    </p:spTree>
    <p:extLst>
      <p:ext uri="{BB962C8B-B14F-4D97-AF65-F5344CB8AC3E}">
        <p14:creationId xmlns:p14="http://schemas.microsoft.com/office/powerpoint/2010/main" val="5384304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DC0A6B48-332B-49E4-813F-7B75CC66B95B}" type="datetimeFigureOut">
              <a:rPr lang="en-US" smtClean="0"/>
              <a:t>10/9/2019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7496235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C0A6B48-332B-49E4-813F-7B75CC66B95B}" type="datetimeFigureOut">
              <a:rPr lang="en-US" smtClean="0"/>
              <a:t>10/9/2019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3681744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C0A6B48-332B-49E4-813F-7B75CC66B95B}" type="datetimeFigureOut">
              <a:rPr lang="en-US" smtClean="0"/>
              <a:t>10/9/2019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35055372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C0A6B48-332B-49E4-813F-7B75CC66B95B}" type="datetimeFigureOut">
              <a:rPr lang="en-US" smtClean="0"/>
              <a:t>10/9/2019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34287051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C0A6B48-332B-49E4-813F-7B75CC66B95B}" type="datetimeFigureOut">
              <a:rPr lang="en-US" smtClean="0"/>
              <a:t>10/9/2019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2279640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C0A6B48-332B-49E4-813F-7B75CC66B95B}" type="datetimeFigureOut">
              <a:rPr lang="en-US" smtClean="0"/>
              <a:t>10/9/2019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39257604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C0A6B48-332B-49E4-813F-7B75CC66B95B}" type="datetimeFigureOut">
              <a:rPr lang="en-US" smtClean="0"/>
              <a:t>10/9/2019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29038401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C0A6B48-332B-49E4-813F-7B75CC66B95B}" type="datetimeFigureOut">
              <a:rPr lang="en-US" smtClean="0"/>
              <a:t>10/9/2019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4094067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0A6B48-332B-49E4-813F-7B75CC66B95B}" type="datetimeFigureOut">
              <a:rPr lang="en-US" smtClean="0"/>
              <a:t>10/9/2019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3152090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0A6B48-332B-49E4-813F-7B75CC66B95B}" type="datetimeFigureOut">
              <a:rPr lang="en-US" smtClean="0"/>
              <a:t>10/9/2019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6900482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0A6B48-332B-49E4-813F-7B75CC66B95B}" type="datetimeFigureOut">
              <a:rPr lang="en-US" smtClean="0"/>
              <a:t>10/9/2019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23493215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10000"/>
            <a:lum/>
          </a:blip>
          <a:srcRect/>
          <a:stretch>
            <a:fillRect t="-27000" b="-2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0A6B48-332B-49E4-813F-7B75CC66B95B}" type="datetimeFigureOut">
              <a:rPr lang="en-US" smtClean="0"/>
              <a:t>10/9/2019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8C32E2-5823-4D3A-AEA3-658868F8A11B}" type="slidenum">
              <a:rPr lang="en-US" smtClean="0"/>
              <a:t>‹#›</a:t>
            </a:fld>
            <a:endParaRPr lang="en-US"/>
          </a:p>
        </p:txBody>
      </p:sp>
    </p:spTree>
    <p:extLst>
      <p:ext uri="{BB962C8B-B14F-4D97-AF65-F5344CB8AC3E}">
        <p14:creationId xmlns:p14="http://schemas.microsoft.com/office/powerpoint/2010/main" val="25476881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youtube.com/watch?v=1Au_QW5MJNI" TargetMode="External"/><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UTR2IlAJEyQ" TargetMode="External"/><Relationship Id="rId2" Type="http://schemas.openxmlformats.org/officeDocument/2006/relationships/image" Target="../media/image11.jpg"/><Relationship Id="rId1" Type="http://schemas.openxmlformats.org/officeDocument/2006/relationships/slideLayout" Target="../slideLayouts/slideLayout2.xml"/><Relationship Id="rId4" Type="http://schemas.openxmlformats.org/officeDocument/2006/relationships/hyperlink" Target="https://www.youtube.com/watch?v=czw8eqepir8"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youtube.com/watch?v=jenWdylTtzs" TargetMode="External"/><Relationship Id="rId2" Type="http://schemas.openxmlformats.org/officeDocument/2006/relationships/hyperlink" Target="https://www.youtube.com/watch?v=BOuu88OwdK8" TargetMode="External"/><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youtube.com/watch?v=I6Diyy4SYFE" TargetMode="External"/><Relationship Id="rId2" Type="http://schemas.openxmlformats.org/officeDocument/2006/relationships/hyperlink" Target="https://www.youtube.com/watch?v=VLvTq6FdOj4" TargetMode="External"/><Relationship Id="rId1" Type="http://schemas.openxmlformats.org/officeDocument/2006/relationships/slideLayout" Target="../slideLayouts/slideLayout2.xml"/><Relationship Id="rId4" Type="http://schemas.openxmlformats.org/officeDocument/2006/relationships/hyperlink" Target="https://www.youtube.com/watch?v=Yxq40ZYIibw"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www.youtube.com/watch?v=ONYVxatB1U4"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www.youtube.com/watch?v=UCWxU2pln2k"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youtube.com/watch?v=P6RWnGQ3XqQ" TargetMode="External"/><Relationship Id="rId2" Type="http://schemas.openxmlformats.org/officeDocument/2006/relationships/hyperlink" Target="https://www.youtube.com/watch?v=DJCkbbMnEPg"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hyperlink" Target="https://www.youtube.com/watch?v=5uIBNXrfnyE"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hyperlink" Target="https://www.youtube.com/watch?v=eb3vEZZQO_I"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hyperlink" Target="https://www.youtube.com/watch?v=fTTsY-oz6Go"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www.youtube.com/watch?v=fOGMRnKl5co"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hyperlink" Target="https://www.youtube.com/watch?v=h3h--K5928M"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www.youtube.com/watch?v=tdkROH7Exyg"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youtube.com/watch?v=nrPLAxDYgVE" TargetMode="External"/><Relationship Id="rId2" Type="http://schemas.openxmlformats.org/officeDocument/2006/relationships/hyperlink" Target="https://www.youtube.com/watch?v=J-cRVvvSvE8" TargetMode="Externa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youtube.com/watch?v=yCzed4x40aA&amp;feature=youtu.be&amp;list=RDyCzed4x40aA"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7200" b="1" dirty="0"/>
              <a:t>British Invasion and the Beatles</a:t>
            </a:r>
          </a:p>
        </p:txBody>
      </p:sp>
      <p:sp>
        <p:nvSpPr>
          <p:cNvPr id="3" name="Subtitle 2"/>
          <p:cNvSpPr>
            <a:spLocks noGrp="1"/>
          </p:cNvSpPr>
          <p:nvPr>
            <p:ph type="subTitle" idx="1"/>
          </p:nvPr>
        </p:nvSpPr>
        <p:spPr/>
        <p:txBody>
          <a:bodyPr>
            <a:normAutofit/>
          </a:bodyPr>
          <a:lstStyle/>
          <a:p>
            <a:r>
              <a:rPr lang="en-US" sz="4400" dirty="0"/>
              <a:t>1958-1967</a:t>
            </a:r>
          </a:p>
        </p:txBody>
      </p:sp>
    </p:spTree>
    <p:extLst>
      <p:ext uri="{BB962C8B-B14F-4D97-AF65-F5344CB8AC3E}">
        <p14:creationId xmlns:p14="http://schemas.microsoft.com/office/powerpoint/2010/main" val="22087923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EMI-</a:t>
            </a:r>
            <a:r>
              <a:rPr lang="en-US" b="1" dirty="0" err="1"/>
              <a:t>Parlophone</a:t>
            </a:r>
            <a:r>
              <a:rPr lang="en-US" b="1" dirty="0"/>
              <a:t> recording contract	</a:t>
            </a:r>
          </a:p>
        </p:txBody>
      </p:sp>
      <p:sp>
        <p:nvSpPr>
          <p:cNvPr id="3" name="Content Placeholder 2"/>
          <p:cNvSpPr>
            <a:spLocks noGrp="1"/>
          </p:cNvSpPr>
          <p:nvPr>
            <p:ph idx="1"/>
          </p:nvPr>
        </p:nvSpPr>
        <p:spPr>
          <a:xfrm>
            <a:off x="4686869" y="1690688"/>
            <a:ext cx="7173035" cy="4351338"/>
          </a:xfrm>
        </p:spPr>
        <p:txBody>
          <a:bodyPr>
            <a:normAutofit fontScale="92500"/>
          </a:bodyPr>
          <a:lstStyle/>
          <a:p>
            <a:r>
              <a:rPr lang="en-US" dirty="0"/>
              <a:t>Epstein tried many other companies first.</a:t>
            </a:r>
          </a:p>
          <a:p>
            <a:r>
              <a:rPr lang="en-US" dirty="0"/>
              <a:t>Finally, contacted George Martin at EMI’s </a:t>
            </a:r>
            <a:r>
              <a:rPr lang="en-US" dirty="0" err="1"/>
              <a:t>Parlophone</a:t>
            </a:r>
            <a:r>
              <a:rPr lang="en-US" dirty="0"/>
              <a:t>.</a:t>
            </a:r>
          </a:p>
          <a:p>
            <a:r>
              <a:rPr lang="en-US" dirty="0"/>
              <a:t>May have threatened to withdraw his business, but Martin claimed Epstein was very convincing.</a:t>
            </a:r>
          </a:p>
          <a:p>
            <a:r>
              <a:rPr lang="en-US" dirty="0"/>
              <a:t>Contract gave The Beatles one penny per record sold.</a:t>
            </a:r>
          </a:p>
          <a:p>
            <a:r>
              <a:rPr lang="en-US" dirty="0"/>
              <a:t>June 1962 recording began at Abby Road Studios.</a:t>
            </a:r>
          </a:p>
          <a:p>
            <a:r>
              <a:rPr lang="en-US" dirty="0"/>
              <a:t>Summer 1962: fired Pete Best, hired Ringo Starr (Richard Starkey).</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501" y="2396118"/>
            <a:ext cx="3810000" cy="2609850"/>
          </a:xfrm>
          <a:prstGeom prst="rect">
            <a:avLst/>
          </a:prstGeom>
        </p:spPr>
      </p:pic>
    </p:spTree>
    <p:extLst>
      <p:ext uri="{BB962C8B-B14F-4D97-AF65-F5344CB8AC3E}">
        <p14:creationId xmlns:p14="http://schemas.microsoft.com/office/powerpoint/2010/main" val="1455732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1130887" cy="781287"/>
          </a:xfrm>
        </p:spPr>
        <p:txBody>
          <a:bodyPr>
            <a:normAutofit/>
          </a:bodyPr>
          <a:lstStyle/>
          <a:p>
            <a:r>
              <a:rPr lang="en-US" dirty="0"/>
              <a:t>“Love Me Do” October 1962</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09693" y="1690688"/>
            <a:ext cx="4351338" cy="4351338"/>
          </a:xfrm>
        </p:spPr>
      </p:pic>
      <p:sp>
        <p:nvSpPr>
          <p:cNvPr id="5" name="TextBox 4"/>
          <p:cNvSpPr txBox="1"/>
          <p:nvPr/>
        </p:nvSpPr>
        <p:spPr>
          <a:xfrm>
            <a:off x="497006" y="1296538"/>
            <a:ext cx="6681715" cy="4278094"/>
          </a:xfrm>
          <a:prstGeom prst="rect">
            <a:avLst/>
          </a:prstGeom>
          <a:noFill/>
        </p:spPr>
        <p:txBody>
          <a:bodyPr wrap="square" rtlCol="0">
            <a:spAutoFit/>
          </a:bodyPr>
          <a:lstStyle/>
          <a:p>
            <a:pPr marL="571500" indent="-571500">
              <a:buFont typeface="Arial" panose="020B0604020202020204" pitchFamily="34" charset="0"/>
              <a:buChar char="•"/>
            </a:pPr>
            <a:r>
              <a:rPr lang="en-US" sz="3600" dirty="0"/>
              <a:t>Written before “The Beatles”</a:t>
            </a:r>
          </a:p>
          <a:p>
            <a:pPr marL="571500" indent="-571500">
              <a:buFont typeface="Arial" panose="020B0604020202020204" pitchFamily="34" charset="0"/>
              <a:buChar char="•"/>
            </a:pPr>
            <a:r>
              <a:rPr lang="en-US" sz="3600" dirty="0"/>
              <a:t>Recorded three times, each with different drummer</a:t>
            </a:r>
          </a:p>
          <a:p>
            <a:pPr marL="571500" indent="-571500">
              <a:buFont typeface="Arial" panose="020B0604020202020204" pitchFamily="34" charset="0"/>
              <a:buChar char="•"/>
            </a:pPr>
            <a:r>
              <a:rPr lang="en-US" sz="3600" dirty="0"/>
              <a:t>Ringo Starr version: </a:t>
            </a:r>
            <a:r>
              <a:rPr lang="en-CA" sz="2800" dirty="0">
                <a:hlinkClick r:id="rId3"/>
              </a:rPr>
              <a:t>https://www.youtube.com/watch?v=1Au_QW5MJNI</a:t>
            </a:r>
            <a:endParaRPr lang="en-CA" sz="2800" dirty="0"/>
          </a:p>
          <a:p>
            <a:pPr marL="571500" indent="-571500">
              <a:buFont typeface="Arial" panose="020B0604020202020204" pitchFamily="34" charset="0"/>
              <a:buChar char="•"/>
            </a:pPr>
            <a:r>
              <a:rPr lang="en-US" sz="3600" dirty="0"/>
              <a:t>Reached number 17 in UK</a:t>
            </a:r>
          </a:p>
          <a:p>
            <a:pPr marL="571500" indent="-571500">
              <a:buFont typeface="Arial" panose="020B0604020202020204" pitchFamily="34" charset="0"/>
              <a:buChar char="•"/>
            </a:pPr>
            <a:r>
              <a:rPr lang="en-US" sz="3600" dirty="0"/>
              <a:t>After USA tour, hit number 1!</a:t>
            </a:r>
          </a:p>
        </p:txBody>
      </p:sp>
    </p:spTree>
    <p:extLst>
      <p:ext uri="{BB962C8B-B14F-4D97-AF65-F5344CB8AC3E}">
        <p14:creationId xmlns:p14="http://schemas.microsoft.com/office/powerpoint/2010/main" val="39594117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44809"/>
          </a:xfrm>
        </p:spPr>
        <p:txBody>
          <a:bodyPr>
            <a:normAutofit fontScale="90000"/>
          </a:bodyPr>
          <a:lstStyle/>
          <a:p>
            <a:r>
              <a:rPr lang="en-US" b="1" dirty="0"/>
              <a:t>“Please </a:t>
            </a:r>
            <a:r>
              <a:rPr lang="en-US" b="1" dirty="0" err="1"/>
              <a:t>Please</a:t>
            </a:r>
            <a:r>
              <a:rPr lang="en-US" b="1" dirty="0"/>
              <a:t> Me”, January 1963</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2429" y="1690688"/>
            <a:ext cx="4351338" cy="4351338"/>
          </a:xfrm>
        </p:spPr>
      </p:pic>
      <p:sp>
        <p:nvSpPr>
          <p:cNvPr id="5" name="TextBox 4"/>
          <p:cNvSpPr txBox="1"/>
          <p:nvPr/>
        </p:nvSpPr>
        <p:spPr>
          <a:xfrm>
            <a:off x="5882186" y="1376790"/>
            <a:ext cx="5786650" cy="4893647"/>
          </a:xfrm>
          <a:prstGeom prst="rect">
            <a:avLst/>
          </a:prstGeom>
          <a:noFill/>
        </p:spPr>
        <p:txBody>
          <a:bodyPr wrap="square" rtlCol="0">
            <a:spAutoFit/>
          </a:bodyPr>
          <a:lstStyle/>
          <a:p>
            <a:pPr marL="285750" indent="-285750">
              <a:buFont typeface="Arial" panose="020B0604020202020204" pitchFamily="34" charset="0"/>
              <a:buChar char="•"/>
            </a:pPr>
            <a:r>
              <a:rPr lang="en-US" sz="2400" dirty="0"/>
              <a:t>Reached number 1 on </a:t>
            </a:r>
            <a:r>
              <a:rPr lang="en-US" sz="2400" i="1" dirty="0"/>
              <a:t>New Musical Express</a:t>
            </a:r>
            <a:r>
              <a:rPr lang="en-US" sz="2400" dirty="0"/>
              <a:t> and </a:t>
            </a:r>
            <a:r>
              <a:rPr lang="en-US" sz="2400" i="1" dirty="0"/>
              <a:t>Melody Maker</a:t>
            </a:r>
            <a:r>
              <a:rPr lang="en-US" sz="2400" dirty="0"/>
              <a:t>.</a:t>
            </a:r>
          </a:p>
          <a:p>
            <a:pPr marL="285750" indent="-285750">
              <a:buFont typeface="Arial" panose="020B0604020202020204" pitchFamily="34" charset="0"/>
              <a:buChar char="•"/>
            </a:pPr>
            <a:r>
              <a:rPr lang="en-US" sz="2400" dirty="0"/>
              <a:t>George Martin found the original version “very dreary”.</a:t>
            </a:r>
          </a:p>
          <a:p>
            <a:pPr marL="285750" indent="-285750">
              <a:buFont typeface="Arial" panose="020B0604020202020204" pitchFamily="34" charset="0"/>
              <a:buChar char="•"/>
            </a:pPr>
            <a:r>
              <a:rPr lang="en-US" sz="2400" dirty="0"/>
              <a:t>Roy Orbison, “Only the lonely”: </a:t>
            </a:r>
            <a:r>
              <a:rPr lang="en-US" sz="2400" dirty="0">
                <a:hlinkClick r:id="rId3"/>
              </a:rPr>
              <a:t>https://www.youtube.com/watch?v=UTR2IlAJEyQ</a:t>
            </a:r>
            <a:endParaRPr lang="en-US" sz="2400" dirty="0"/>
          </a:p>
          <a:p>
            <a:pPr marL="285750" indent="-285750">
              <a:buFont typeface="Arial" panose="020B0604020202020204" pitchFamily="34" charset="0"/>
              <a:buChar char="•"/>
            </a:pPr>
            <a:r>
              <a:rPr lang="en-US" sz="2400" dirty="0"/>
              <a:t>Wanted them to record “How do you do it?” written by Mitch Murray.</a:t>
            </a:r>
          </a:p>
          <a:p>
            <a:pPr marL="285750" indent="-285750">
              <a:buFont typeface="Arial" panose="020B0604020202020204" pitchFamily="34" charset="0"/>
              <a:buChar char="•"/>
            </a:pPr>
            <a:r>
              <a:rPr lang="en-US" sz="2400" dirty="0"/>
              <a:t>Band insisted on recording their own material.</a:t>
            </a:r>
          </a:p>
          <a:p>
            <a:pPr marL="285750" indent="-285750">
              <a:buFont typeface="Arial" panose="020B0604020202020204" pitchFamily="34" charset="0"/>
              <a:buChar char="•"/>
            </a:pPr>
            <a:r>
              <a:rPr lang="en-CA" sz="2400" dirty="0">
                <a:hlinkClick r:id="rId4"/>
              </a:rPr>
              <a:t>https://www.youtube.com/watch?v=czw8eqepir8</a:t>
            </a:r>
            <a:endParaRPr lang="en-US" sz="2400" dirty="0"/>
          </a:p>
        </p:txBody>
      </p:sp>
    </p:spTree>
    <p:extLst>
      <p:ext uri="{BB962C8B-B14F-4D97-AF65-F5344CB8AC3E}">
        <p14:creationId xmlns:p14="http://schemas.microsoft.com/office/powerpoint/2010/main" val="2478105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“She Loves You” (August 1963)</a:t>
            </a:r>
          </a:p>
        </p:txBody>
      </p:sp>
      <p:sp>
        <p:nvSpPr>
          <p:cNvPr id="3" name="Content Placeholder 2"/>
          <p:cNvSpPr>
            <a:spLocks noGrp="1"/>
          </p:cNvSpPr>
          <p:nvPr>
            <p:ph idx="1"/>
          </p:nvPr>
        </p:nvSpPr>
        <p:spPr>
          <a:xfrm>
            <a:off x="838200" y="1825624"/>
            <a:ext cx="6463352" cy="4561527"/>
          </a:xfrm>
        </p:spPr>
        <p:txBody>
          <a:bodyPr>
            <a:normAutofit fontScale="92500" lnSpcReduction="20000"/>
          </a:bodyPr>
          <a:lstStyle/>
          <a:p>
            <a:r>
              <a:rPr lang="en-US" dirty="0"/>
              <a:t>Biggest hit of the 1960s in UK.</a:t>
            </a:r>
          </a:p>
          <a:p>
            <a:r>
              <a:rPr lang="en-US" dirty="0"/>
              <a:t>October 1963: The Beatles performed on “Sunday Night at the Palladium”. </a:t>
            </a:r>
          </a:p>
          <a:p>
            <a:r>
              <a:rPr lang="en-US" dirty="0"/>
              <a:t>Lennon: “For our last number, I'd like to ask your help. Would the people in the cheaper seats clap your hands. And the rest of you, if you'll just rattle your jewelry.”</a:t>
            </a:r>
          </a:p>
          <a:p>
            <a:r>
              <a:rPr lang="en-US" dirty="0"/>
              <a:t>Sold one million copies by late November 1963.</a:t>
            </a:r>
          </a:p>
          <a:p>
            <a:r>
              <a:rPr lang="en-US" dirty="0"/>
              <a:t>[</a:t>
            </a:r>
            <a:r>
              <a:rPr lang="en-US" dirty="0">
                <a:hlinkClick r:id="rId2"/>
              </a:rPr>
              <a:t>link</a:t>
            </a:r>
            <a:r>
              <a:rPr lang="en-US" dirty="0"/>
              <a:t>]</a:t>
            </a:r>
          </a:p>
          <a:p>
            <a:r>
              <a:rPr lang="en-US" dirty="0"/>
              <a:t>Beatlemania tripped into full gear.</a:t>
            </a:r>
          </a:p>
          <a:p>
            <a:r>
              <a:rPr lang="en-US" dirty="0"/>
              <a:t>9 February 1964: Ed Sullivan Show [</a:t>
            </a:r>
            <a:r>
              <a:rPr lang="en-US" dirty="0">
                <a:hlinkClick r:id="rId3"/>
              </a:rPr>
              <a:t>link</a:t>
            </a:r>
            <a:r>
              <a:rPr lang="en-US" dirty="0"/>
              <a:t>]</a:t>
            </a:r>
          </a:p>
          <a:p>
            <a:endParaRPr lang="en-US"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86048" y="1825625"/>
            <a:ext cx="3962400" cy="3981450"/>
          </a:xfrm>
          <a:prstGeom prst="rect">
            <a:avLst/>
          </a:prstGeom>
          <a:ln>
            <a:noFill/>
          </a:ln>
          <a:effectLst>
            <a:softEdge rad="112500"/>
          </a:effectLst>
        </p:spPr>
      </p:pic>
    </p:spTree>
    <p:extLst>
      <p:ext uri="{BB962C8B-B14F-4D97-AF65-F5344CB8AC3E}">
        <p14:creationId xmlns:p14="http://schemas.microsoft.com/office/powerpoint/2010/main" val="31928517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A264E-5487-4682-92B5-8EB9611C69EE}"/>
              </a:ext>
            </a:extLst>
          </p:cNvPr>
          <p:cNvSpPr>
            <a:spLocks noGrp="1"/>
          </p:cNvSpPr>
          <p:nvPr>
            <p:ph type="title"/>
          </p:nvPr>
        </p:nvSpPr>
        <p:spPr>
          <a:xfrm>
            <a:off x="838200" y="365126"/>
            <a:ext cx="10515600" cy="1048128"/>
          </a:xfrm>
        </p:spPr>
        <p:txBody>
          <a:bodyPr/>
          <a:lstStyle/>
          <a:p>
            <a:r>
              <a:rPr lang="en-CA" b="1" i="1" dirty="0"/>
              <a:t>Introducing… </a:t>
            </a:r>
            <a:r>
              <a:rPr lang="en-CA" b="1" i="1"/>
              <a:t>the Beatles</a:t>
            </a:r>
            <a:endParaRPr lang="en-CA" b="1" dirty="0"/>
          </a:p>
        </p:txBody>
      </p:sp>
      <p:graphicFrame>
        <p:nvGraphicFramePr>
          <p:cNvPr id="4" name="Content Placeholder 3">
            <a:extLst>
              <a:ext uri="{FF2B5EF4-FFF2-40B4-BE49-F238E27FC236}">
                <a16:creationId xmlns:a16="http://schemas.microsoft.com/office/drawing/2014/main" id="{E9566728-9099-4153-B9A4-1B7C9A8CF1B5}"/>
              </a:ext>
            </a:extLst>
          </p:cNvPr>
          <p:cNvGraphicFramePr>
            <a:graphicFrameLocks noGrp="1"/>
          </p:cNvGraphicFramePr>
          <p:nvPr>
            <p:ph idx="1"/>
            <p:extLst>
              <p:ext uri="{D42A27DB-BD31-4B8C-83A1-F6EECF244321}">
                <p14:modId xmlns:p14="http://schemas.microsoft.com/office/powerpoint/2010/main" val="3838204827"/>
              </p:ext>
            </p:extLst>
          </p:nvPr>
        </p:nvGraphicFramePr>
        <p:xfrm>
          <a:off x="729791" y="1467407"/>
          <a:ext cx="10624009" cy="2378731"/>
        </p:xfrm>
        <a:graphic>
          <a:graphicData uri="http://schemas.openxmlformats.org/drawingml/2006/table">
            <a:tbl>
              <a:tblPr/>
              <a:tblGrid>
                <a:gridCol w="452486">
                  <a:extLst>
                    <a:ext uri="{9D8B030D-6E8A-4147-A177-3AD203B41FA5}">
                      <a16:colId xmlns:a16="http://schemas.microsoft.com/office/drawing/2014/main" val="2420864571"/>
                    </a:ext>
                  </a:extLst>
                </a:gridCol>
                <a:gridCol w="5896587">
                  <a:extLst>
                    <a:ext uri="{9D8B030D-6E8A-4147-A177-3AD203B41FA5}">
                      <a16:colId xmlns:a16="http://schemas.microsoft.com/office/drawing/2014/main" val="1908259751"/>
                    </a:ext>
                  </a:extLst>
                </a:gridCol>
                <a:gridCol w="3488583">
                  <a:extLst>
                    <a:ext uri="{9D8B030D-6E8A-4147-A177-3AD203B41FA5}">
                      <a16:colId xmlns:a16="http://schemas.microsoft.com/office/drawing/2014/main" val="653436395"/>
                    </a:ext>
                  </a:extLst>
                </a:gridCol>
                <a:gridCol w="786353">
                  <a:extLst>
                    <a:ext uri="{9D8B030D-6E8A-4147-A177-3AD203B41FA5}">
                      <a16:colId xmlns:a16="http://schemas.microsoft.com/office/drawing/2014/main" val="2278658009"/>
                    </a:ext>
                  </a:extLst>
                </a:gridCol>
              </a:tblGrid>
              <a:tr h="469045">
                <a:tc>
                  <a:txBody>
                    <a:bodyPr/>
                    <a:lstStyle/>
                    <a:p>
                      <a:pPr algn="l"/>
                      <a:r>
                        <a:rPr lang="en-CA" sz="1800" b="1" dirty="0">
                          <a:solidFill>
                            <a:schemeClr val="accent1">
                              <a:lumMod val="50000"/>
                            </a:schemeClr>
                          </a:solidFill>
                          <a:effectLst/>
                        </a:rPr>
                        <a:t>No.</a:t>
                      </a:r>
                    </a:p>
                  </a:txBody>
                  <a:tcPr marL="38304" marR="38304" marT="15322" marB="15322" anchor="ctr">
                    <a:lnL>
                      <a:noFill/>
                    </a:lnL>
                    <a:lnR>
                      <a:noFill/>
                    </a:lnR>
                    <a:lnT>
                      <a:noFill/>
                    </a:lnT>
                    <a:lnB>
                      <a:noFill/>
                    </a:lnB>
                    <a:solidFill>
                      <a:srgbClr val="EEEEEE"/>
                    </a:solidFill>
                  </a:tcPr>
                </a:tc>
                <a:tc>
                  <a:txBody>
                    <a:bodyPr/>
                    <a:lstStyle/>
                    <a:p>
                      <a:pPr algn="l"/>
                      <a:r>
                        <a:rPr lang="en-CA" sz="1800" b="1" dirty="0">
                          <a:solidFill>
                            <a:schemeClr val="accent1">
                              <a:lumMod val="50000"/>
                            </a:schemeClr>
                          </a:solidFill>
                          <a:effectLst/>
                        </a:rPr>
                        <a:t>Title</a:t>
                      </a:r>
                    </a:p>
                  </a:txBody>
                  <a:tcPr marL="15322" marR="15322" marT="15322" marB="15322" anchor="ctr">
                    <a:lnL>
                      <a:noFill/>
                    </a:lnL>
                    <a:lnR>
                      <a:noFill/>
                    </a:lnR>
                    <a:lnT>
                      <a:noFill/>
                    </a:lnT>
                    <a:lnB>
                      <a:noFill/>
                    </a:lnB>
                    <a:solidFill>
                      <a:srgbClr val="EEEEEE"/>
                    </a:solidFill>
                  </a:tcPr>
                </a:tc>
                <a:tc>
                  <a:txBody>
                    <a:bodyPr/>
                    <a:lstStyle/>
                    <a:p>
                      <a:pPr algn="l"/>
                      <a:r>
                        <a:rPr lang="en-CA" sz="1800" b="1" dirty="0">
                          <a:solidFill>
                            <a:schemeClr val="accent1">
                              <a:lumMod val="50000"/>
                            </a:schemeClr>
                          </a:solidFill>
                          <a:effectLst/>
                        </a:rPr>
                        <a:t>Lead vocals</a:t>
                      </a:r>
                    </a:p>
                  </a:txBody>
                  <a:tcPr marL="15322" marR="15322" marT="15322" marB="15322" anchor="ctr">
                    <a:lnL>
                      <a:noFill/>
                    </a:lnL>
                    <a:lnR>
                      <a:noFill/>
                    </a:lnR>
                    <a:lnT>
                      <a:noFill/>
                    </a:lnT>
                    <a:lnB>
                      <a:noFill/>
                    </a:lnB>
                    <a:solidFill>
                      <a:srgbClr val="EEEEEE"/>
                    </a:solidFill>
                  </a:tcPr>
                </a:tc>
                <a:tc>
                  <a:txBody>
                    <a:bodyPr/>
                    <a:lstStyle/>
                    <a:p>
                      <a:pPr algn="r"/>
                      <a:r>
                        <a:rPr lang="en-CA" sz="1800" b="1" dirty="0">
                          <a:solidFill>
                            <a:schemeClr val="accent1">
                              <a:lumMod val="50000"/>
                            </a:schemeClr>
                          </a:solidFill>
                          <a:effectLst/>
                        </a:rPr>
                        <a:t>Length</a:t>
                      </a:r>
                    </a:p>
                  </a:txBody>
                  <a:tcPr marL="15322" marR="38304" marT="15322" marB="15322" anchor="ctr">
                    <a:lnL>
                      <a:noFill/>
                    </a:lnL>
                    <a:lnR>
                      <a:noFill/>
                    </a:lnR>
                    <a:lnT>
                      <a:noFill/>
                    </a:lnT>
                    <a:lnB>
                      <a:noFill/>
                    </a:lnB>
                    <a:solidFill>
                      <a:srgbClr val="EEEEEE"/>
                    </a:solidFill>
                  </a:tcPr>
                </a:tc>
                <a:extLst>
                  <a:ext uri="{0D108BD9-81ED-4DB2-BD59-A6C34878D82A}">
                    <a16:rowId xmlns:a16="http://schemas.microsoft.com/office/drawing/2014/main" val="3010301243"/>
                  </a:ext>
                </a:extLst>
              </a:tr>
              <a:tr h="318281">
                <a:tc>
                  <a:txBody>
                    <a:bodyPr/>
                    <a:lstStyle/>
                    <a:p>
                      <a:pPr algn="l" fontAlgn="t"/>
                      <a:r>
                        <a:rPr lang="en-CA" sz="1800">
                          <a:solidFill>
                            <a:schemeClr val="accent1">
                              <a:lumMod val="50000"/>
                            </a:schemeClr>
                          </a:solidFill>
                          <a:effectLst/>
                        </a:rPr>
                        <a:t>1.</a:t>
                      </a:r>
                    </a:p>
                  </a:txBody>
                  <a:tcPr marL="15322" marR="38304" marT="15322" marB="15322">
                    <a:lnL>
                      <a:noFill/>
                    </a:lnL>
                    <a:lnR>
                      <a:noFill/>
                    </a:lnR>
                    <a:lnT>
                      <a:noFill/>
                    </a:lnT>
                    <a:lnB>
                      <a:noFill/>
                    </a:lnB>
                    <a:solidFill>
                      <a:srgbClr val="FFFFFF"/>
                    </a:solidFill>
                  </a:tcPr>
                </a:tc>
                <a:tc>
                  <a:txBody>
                    <a:bodyPr/>
                    <a:lstStyle/>
                    <a:p>
                      <a:pPr algn="l" fontAlgn="t"/>
                      <a:r>
                        <a:rPr lang="en-US" sz="1800" dirty="0">
                          <a:solidFill>
                            <a:schemeClr val="accent1">
                              <a:lumMod val="50000"/>
                            </a:schemeClr>
                          </a:solidFill>
                          <a:effectLst/>
                        </a:rPr>
                        <a:t>"</a:t>
                      </a:r>
                      <a:r>
                        <a:rPr lang="en-US" sz="1800" u="none" strike="noStrike" dirty="0">
                          <a:solidFill>
                            <a:schemeClr val="accent1">
                              <a:lumMod val="50000"/>
                            </a:schemeClr>
                          </a:solidFill>
                          <a:effectLst/>
                        </a:rPr>
                        <a:t>I Saw Her Standing There</a:t>
                      </a:r>
                      <a:r>
                        <a:rPr lang="en-US" sz="1800" dirty="0">
                          <a:solidFill>
                            <a:schemeClr val="accent1">
                              <a:lumMod val="50000"/>
                            </a:schemeClr>
                          </a:solidFill>
                          <a:effectLst/>
                        </a:rPr>
                        <a:t>"</a:t>
                      </a:r>
                    </a:p>
                  </a:txBody>
                  <a:tcPr marL="15322" marR="15322" marT="15322" marB="15322">
                    <a:lnL>
                      <a:noFill/>
                    </a:lnL>
                    <a:lnR>
                      <a:noFill/>
                    </a:lnR>
                    <a:lnT>
                      <a:noFill/>
                    </a:lnT>
                    <a:lnB>
                      <a:noFill/>
                    </a:lnB>
                    <a:solidFill>
                      <a:srgbClr val="FFFFFF"/>
                    </a:solidFill>
                  </a:tcPr>
                </a:tc>
                <a:tc>
                  <a:txBody>
                    <a:bodyPr/>
                    <a:lstStyle/>
                    <a:p>
                      <a:pPr algn="l" fontAlgn="t"/>
                      <a:r>
                        <a:rPr lang="en-CA" sz="1800" dirty="0">
                          <a:solidFill>
                            <a:schemeClr val="accent1">
                              <a:lumMod val="50000"/>
                            </a:schemeClr>
                          </a:solidFill>
                          <a:effectLst/>
                        </a:rPr>
                        <a:t>Paul McCartney</a:t>
                      </a:r>
                    </a:p>
                  </a:txBody>
                  <a:tcPr marL="15322" marR="15322" marT="15322" marB="15322">
                    <a:lnL>
                      <a:noFill/>
                    </a:lnL>
                    <a:lnR>
                      <a:noFill/>
                    </a:lnR>
                    <a:lnT>
                      <a:noFill/>
                    </a:lnT>
                    <a:lnB>
                      <a:noFill/>
                    </a:lnB>
                    <a:solidFill>
                      <a:srgbClr val="FFFFFF"/>
                    </a:solidFill>
                  </a:tcPr>
                </a:tc>
                <a:tc>
                  <a:txBody>
                    <a:bodyPr/>
                    <a:lstStyle/>
                    <a:p>
                      <a:pPr algn="r" fontAlgn="t"/>
                      <a:r>
                        <a:rPr lang="en-CA" sz="1800">
                          <a:solidFill>
                            <a:schemeClr val="accent1">
                              <a:lumMod val="50000"/>
                            </a:schemeClr>
                          </a:solidFill>
                          <a:effectLst/>
                        </a:rPr>
                        <a:t>2:50</a:t>
                      </a:r>
                    </a:p>
                  </a:txBody>
                  <a:tcPr marL="15322" marR="38304" marT="15322" marB="15322">
                    <a:lnL>
                      <a:noFill/>
                    </a:lnL>
                    <a:lnR>
                      <a:noFill/>
                    </a:lnR>
                    <a:lnT>
                      <a:noFill/>
                    </a:lnT>
                    <a:lnB>
                      <a:noFill/>
                    </a:lnB>
                    <a:solidFill>
                      <a:srgbClr val="FFFFFF"/>
                    </a:solidFill>
                  </a:tcPr>
                </a:tc>
                <a:extLst>
                  <a:ext uri="{0D108BD9-81ED-4DB2-BD59-A6C34878D82A}">
                    <a16:rowId xmlns:a16="http://schemas.microsoft.com/office/drawing/2014/main" val="814284029"/>
                  </a:ext>
                </a:extLst>
              </a:tr>
              <a:tr h="318281">
                <a:tc>
                  <a:txBody>
                    <a:bodyPr/>
                    <a:lstStyle/>
                    <a:p>
                      <a:pPr algn="l" fontAlgn="t"/>
                      <a:r>
                        <a:rPr lang="en-CA" sz="1800">
                          <a:solidFill>
                            <a:schemeClr val="accent1">
                              <a:lumMod val="50000"/>
                            </a:schemeClr>
                          </a:solidFill>
                          <a:effectLst/>
                        </a:rPr>
                        <a:t>2.</a:t>
                      </a:r>
                    </a:p>
                  </a:txBody>
                  <a:tcPr marL="15322" marR="38304" marT="15322" marB="15322">
                    <a:lnL>
                      <a:noFill/>
                    </a:lnL>
                    <a:lnR>
                      <a:noFill/>
                    </a:lnR>
                    <a:lnT>
                      <a:noFill/>
                    </a:lnT>
                    <a:lnB>
                      <a:noFill/>
                    </a:lnB>
                    <a:solidFill>
                      <a:srgbClr val="F7F7F7"/>
                    </a:solidFill>
                  </a:tcPr>
                </a:tc>
                <a:tc>
                  <a:txBody>
                    <a:bodyPr/>
                    <a:lstStyle/>
                    <a:p>
                      <a:pPr algn="l" fontAlgn="t"/>
                      <a:r>
                        <a:rPr lang="en-CA" sz="1800" dirty="0">
                          <a:solidFill>
                            <a:schemeClr val="accent1">
                              <a:lumMod val="50000"/>
                            </a:schemeClr>
                          </a:solidFill>
                          <a:effectLst/>
                        </a:rPr>
                        <a:t>"</a:t>
                      </a:r>
                      <a:r>
                        <a:rPr lang="en-CA" sz="1800" u="none" strike="noStrike" dirty="0">
                          <a:solidFill>
                            <a:schemeClr val="accent1">
                              <a:lumMod val="50000"/>
                            </a:schemeClr>
                          </a:solidFill>
                          <a:effectLst/>
                        </a:rPr>
                        <a:t>Misery</a:t>
                      </a:r>
                      <a:r>
                        <a:rPr lang="en-CA" sz="1800" dirty="0">
                          <a:solidFill>
                            <a:schemeClr val="accent1">
                              <a:lumMod val="50000"/>
                            </a:schemeClr>
                          </a:solidFill>
                          <a:effectLst/>
                        </a:rPr>
                        <a:t>"</a:t>
                      </a:r>
                    </a:p>
                  </a:txBody>
                  <a:tcPr marL="15322" marR="15322" marT="15322" marB="15322">
                    <a:lnL>
                      <a:noFill/>
                    </a:lnL>
                    <a:lnR>
                      <a:noFill/>
                    </a:lnR>
                    <a:lnT>
                      <a:noFill/>
                    </a:lnT>
                    <a:lnB>
                      <a:noFill/>
                    </a:lnB>
                    <a:solidFill>
                      <a:srgbClr val="F7F7F7"/>
                    </a:solidFill>
                  </a:tcPr>
                </a:tc>
                <a:tc>
                  <a:txBody>
                    <a:bodyPr/>
                    <a:lstStyle/>
                    <a:p>
                      <a:pPr algn="l" fontAlgn="t"/>
                      <a:r>
                        <a:rPr lang="en-US" sz="1800" dirty="0">
                          <a:solidFill>
                            <a:schemeClr val="accent1">
                              <a:lumMod val="50000"/>
                            </a:schemeClr>
                          </a:solidFill>
                          <a:effectLst/>
                        </a:rPr>
                        <a:t>Lennon/McCartney</a:t>
                      </a:r>
                    </a:p>
                  </a:txBody>
                  <a:tcPr marL="15322" marR="15322" marT="15322" marB="15322">
                    <a:lnL>
                      <a:noFill/>
                    </a:lnL>
                    <a:lnR>
                      <a:noFill/>
                    </a:lnR>
                    <a:lnT>
                      <a:noFill/>
                    </a:lnT>
                    <a:lnB>
                      <a:noFill/>
                    </a:lnB>
                    <a:solidFill>
                      <a:srgbClr val="F7F7F7"/>
                    </a:solidFill>
                  </a:tcPr>
                </a:tc>
                <a:tc>
                  <a:txBody>
                    <a:bodyPr/>
                    <a:lstStyle/>
                    <a:p>
                      <a:pPr algn="r" fontAlgn="t"/>
                      <a:r>
                        <a:rPr lang="en-CA" sz="1800">
                          <a:solidFill>
                            <a:schemeClr val="accent1">
                              <a:lumMod val="50000"/>
                            </a:schemeClr>
                          </a:solidFill>
                          <a:effectLst/>
                        </a:rPr>
                        <a:t>1:48</a:t>
                      </a:r>
                    </a:p>
                  </a:txBody>
                  <a:tcPr marL="15322" marR="38304" marT="15322" marB="15322">
                    <a:lnL>
                      <a:noFill/>
                    </a:lnL>
                    <a:lnR>
                      <a:noFill/>
                    </a:lnR>
                    <a:lnT>
                      <a:noFill/>
                    </a:lnT>
                    <a:lnB>
                      <a:noFill/>
                    </a:lnB>
                    <a:solidFill>
                      <a:srgbClr val="F7F7F7"/>
                    </a:solidFill>
                  </a:tcPr>
                </a:tc>
                <a:extLst>
                  <a:ext uri="{0D108BD9-81ED-4DB2-BD59-A6C34878D82A}">
                    <a16:rowId xmlns:a16="http://schemas.microsoft.com/office/drawing/2014/main" val="3169863178"/>
                  </a:ext>
                </a:extLst>
              </a:tr>
              <a:tr h="318281">
                <a:tc>
                  <a:txBody>
                    <a:bodyPr/>
                    <a:lstStyle/>
                    <a:p>
                      <a:pPr algn="l" fontAlgn="t"/>
                      <a:r>
                        <a:rPr lang="en-CA" sz="1800">
                          <a:solidFill>
                            <a:schemeClr val="accent1">
                              <a:lumMod val="50000"/>
                            </a:schemeClr>
                          </a:solidFill>
                          <a:effectLst/>
                        </a:rPr>
                        <a:t>3.</a:t>
                      </a:r>
                    </a:p>
                  </a:txBody>
                  <a:tcPr marL="15322" marR="38304" marT="15322" marB="15322">
                    <a:lnL>
                      <a:noFill/>
                    </a:lnL>
                    <a:lnR>
                      <a:noFill/>
                    </a:lnR>
                    <a:lnT>
                      <a:noFill/>
                    </a:lnT>
                    <a:lnB>
                      <a:noFill/>
                    </a:lnB>
                    <a:solidFill>
                      <a:srgbClr val="FFFFFF"/>
                    </a:solidFill>
                  </a:tcPr>
                </a:tc>
                <a:tc>
                  <a:txBody>
                    <a:bodyPr/>
                    <a:lstStyle/>
                    <a:p>
                      <a:pPr algn="l" fontAlgn="t"/>
                      <a:r>
                        <a:rPr lang="en-US" sz="1800" dirty="0">
                          <a:solidFill>
                            <a:schemeClr val="accent1">
                              <a:lumMod val="50000"/>
                            </a:schemeClr>
                          </a:solidFill>
                          <a:effectLst/>
                        </a:rPr>
                        <a:t>"</a:t>
                      </a:r>
                      <a:r>
                        <a:rPr lang="en-US" sz="1800" u="none" strike="noStrike" dirty="0">
                          <a:solidFill>
                            <a:schemeClr val="accent1">
                              <a:lumMod val="50000"/>
                            </a:schemeClr>
                          </a:solidFill>
                          <a:effectLst/>
                        </a:rPr>
                        <a:t>Anna (Go to Him)</a:t>
                      </a:r>
                      <a:r>
                        <a:rPr lang="en-US" sz="1800" dirty="0">
                          <a:solidFill>
                            <a:schemeClr val="accent1">
                              <a:lumMod val="50000"/>
                            </a:schemeClr>
                          </a:solidFill>
                          <a:effectLst/>
                        </a:rPr>
                        <a:t>" (</a:t>
                      </a:r>
                      <a:r>
                        <a:rPr lang="en-US" sz="1800" u="none" strike="noStrike" dirty="0">
                          <a:solidFill>
                            <a:schemeClr val="accent1">
                              <a:lumMod val="50000"/>
                            </a:schemeClr>
                          </a:solidFill>
                          <a:effectLst/>
                        </a:rPr>
                        <a:t>Arthur Alexander</a:t>
                      </a:r>
                      <a:r>
                        <a:rPr lang="en-US" sz="1800" dirty="0">
                          <a:solidFill>
                            <a:schemeClr val="accent1">
                              <a:lumMod val="50000"/>
                            </a:schemeClr>
                          </a:solidFill>
                          <a:effectLst/>
                        </a:rPr>
                        <a:t>)</a:t>
                      </a:r>
                    </a:p>
                  </a:txBody>
                  <a:tcPr marL="15322" marR="15322" marT="15322" marB="15322">
                    <a:lnL>
                      <a:noFill/>
                    </a:lnL>
                    <a:lnR>
                      <a:noFill/>
                    </a:lnR>
                    <a:lnT>
                      <a:noFill/>
                    </a:lnT>
                    <a:lnB>
                      <a:noFill/>
                    </a:lnB>
                    <a:solidFill>
                      <a:srgbClr val="FFFFFF"/>
                    </a:solidFill>
                  </a:tcPr>
                </a:tc>
                <a:tc>
                  <a:txBody>
                    <a:bodyPr/>
                    <a:lstStyle/>
                    <a:p>
                      <a:pPr algn="l" fontAlgn="t"/>
                      <a:r>
                        <a:rPr lang="en-CA" sz="1800">
                          <a:solidFill>
                            <a:schemeClr val="accent1">
                              <a:lumMod val="50000"/>
                            </a:schemeClr>
                          </a:solidFill>
                          <a:effectLst/>
                        </a:rPr>
                        <a:t>John Lennon</a:t>
                      </a:r>
                    </a:p>
                  </a:txBody>
                  <a:tcPr marL="15322" marR="15322" marT="15322" marB="15322">
                    <a:lnL>
                      <a:noFill/>
                    </a:lnL>
                    <a:lnR>
                      <a:noFill/>
                    </a:lnR>
                    <a:lnT>
                      <a:noFill/>
                    </a:lnT>
                    <a:lnB>
                      <a:noFill/>
                    </a:lnB>
                    <a:solidFill>
                      <a:srgbClr val="FFFFFF"/>
                    </a:solidFill>
                  </a:tcPr>
                </a:tc>
                <a:tc>
                  <a:txBody>
                    <a:bodyPr/>
                    <a:lstStyle/>
                    <a:p>
                      <a:pPr algn="r" fontAlgn="t"/>
                      <a:r>
                        <a:rPr lang="en-CA" sz="1800">
                          <a:solidFill>
                            <a:schemeClr val="accent1">
                              <a:lumMod val="50000"/>
                            </a:schemeClr>
                          </a:solidFill>
                          <a:effectLst/>
                        </a:rPr>
                        <a:t>3:00</a:t>
                      </a:r>
                    </a:p>
                  </a:txBody>
                  <a:tcPr marL="15322" marR="38304" marT="15322" marB="15322">
                    <a:lnL>
                      <a:noFill/>
                    </a:lnL>
                    <a:lnR>
                      <a:noFill/>
                    </a:lnR>
                    <a:lnT>
                      <a:noFill/>
                    </a:lnT>
                    <a:lnB>
                      <a:noFill/>
                    </a:lnB>
                    <a:solidFill>
                      <a:srgbClr val="FFFFFF"/>
                    </a:solidFill>
                  </a:tcPr>
                </a:tc>
                <a:extLst>
                  <a:ext uri="{0D108BD9-81ED-4DB2-BD59-A6C34878D82A}">
                    <a16:rowId xmlns:a16="http://schemas.microsoft.com/office/drawing/2014/main" val="3494562675"/>
                  </a:ext>
                </a:extLst>
              </a:tr>
              <a:tr h="318281">
                <a:tc>
                  <a:txBody>
                    <a:bodyPr/>
                    <a:lstStyle/>
                    <a:p>
                      <a:pPr algn="l" fontAlgn="t"/>
                      <a:r>
                        <a:rPr lang="en-CA" sz="1800">
                          <a:solidFill>
                            <a:schemeClr val="accent1">
                              <a:lumMod val="50000"/>
                            </a:schemeClr>
                          </a:solidFill>
                          <a:effectLst/>
                        </a:rPr>
                        <a:t>4.</a:t>
                      </a:r>
                    </a:p>
                  </a:txBody>
                  <a:tcPr marL="15322" marR="38304" marT="15322" marB="15322">
                    <a:lnL>
                      <a:noFill/>
                    </a:lnL>
                    <a:lnR>
                      <a:noFill/>
                    </a:lnR>
                    <a:lnT>
                      <a:noFill/>
                    </a:lnT>
                    <a:lnB>
                      <a:noFill/>
                    </a:lnB>
                    <a:solidFill>
                      <a:srgbClr val="F7F7F7"/>
                    </a:solidFill>
                  </a:tcPr>
                </a:tc>
                <a:tc>
                  <a:txBody>
                    <a:bodyPr/>
                    <a:lstStyle/>
                    <a:p>
                      <a:pPr algn="l" fontAlgn="t"/>
                      <a:r>
                        <a:rPr lang="en-US" sz="1800" dirty="0">
                          <a:solidFill>
                            <a:schemeClr val="accent1">
                              <a:lumMod val="50000"/>
                            </a:schemeClr>
                          </a:solidFill>
                          <a:effectLst/>
                        </a:rPr>
                        <a:t>"</a:t>
                      </a:r>
                      <a:r>
                        <a:rPr lang="en-US" sz="1800" u="none" strike="noStrike" dirty="0">
                          <a:solidFill>
                            <a:schemeClr val="accent1">
                              <a:lumMod val="50000"/>
                            </a:schemeClr>
                          </a:solidFill>
                          <a:effectLst/>
                        </a:rPr>
                        <a:t>Chains</a:t>
                      </a:r>
                      <a:r>
                        <a:rPr lang="en-US" sz="1800" dirty="0">
                          <a:solidFill>
                            <a:schemeClr val="accent1">
                              <a:lumMod val="50000"/>
                            </a:schemeClr>
                          </a:solidFill>
                          <a:effectLst/>
                        </a:rPr>
                        <a:t>" (</a:t>
                      </a:r>
                      <a:r>
                        <a:rPr lang="en-US" sz="1800" u="none" strike="noStrike" dirty="0">
                          <a:solidFill>
                            <a:schemeClr val="accent1">
                              <a:lumMod val="50000"/>
                            </a:schemeClr>
                          </a:solidFill>
                          <a:effectLst/>
                        </a:rPr>
                        <a:t>Gerry </a:t>
                      </a:r>
                      <a:r>
                        <a:rPr lang="en-US" sz="1800" u="none" strike="noStrike" dirty="0" err="1">
                          <a:solidFill>
                            <a:schemeClr val="accent1">
                              <a:lumMod val="50000"/>
                            </a:schemeClr>
                          </a:solidFill>
                          <a:effectLst/>
                        </a:rPr>
                        <a:t>Goffin</a:t>
                      </a:r>
                      <a:r>
                        <a:rPr lang="en-US" sz="1800" dirty="0">
                          <a:solidFill>
                            <a:schemeClr val="accent1">
                              <a:lumMod val="50000"/>
                            </a:schemeClr>
                          </a:solidFill>
                          <a:effectLst/>
                        </a:rPr>
                        <a:t>, </a:t>
                      </a:r>
                      <a:r>
                        <a:rPr lang="en-US" sz="1800" u="none" strike="noStrike" dirty="0">
                          <a:solidFill>
                            <a:schemeClr val="accent1">
                              <a:lumMod val="50000"/>
                            </a:schemeClr>
                          </a:solidFill>
                          <a:effectLst/>
                        </a:rPr>
                        <a:t>Carole King</a:t>
                      </a:r>
                      <a:r>
                        <a:rPr lang="en-US" sz="1800" dirty="0">
                          <a:solidFill>
                            <a:schemeClr val="accent1">
                              <a:lumMod val="50000"/>
                            </a:schemeClr>
                          </a:solidFill>
                          <a:effectLst/>
                        </a:rPr>
                        <a:t>)</a:t>
                      </a:r>
                    </a:p>
                  </a:txBody>
                  <a:tcPr marL="15322" marR="15322" marT="15322" marB="15322">
                    <a:lnL>
                      <a:noFill/>
                    </a:lnL>
                    <a:lnR>
                      <a:noFill/>
                    </a:lnR>
                    <a:lnT>
                      <a:noFill/>
                    </a:lnT>
                    <a:lnB>
                      <a:noFill/>
                    </a:lnB>
                    <a:solidFill>
                      <a:srgbClr val="F7F7F7"/>
                    </a:solidFill>
                  </a:tcPr>
                </a:tc>
                <a:tc>
                  <a:txBody>
                    <a:bodyPr/>
                    <a:lstStyle/>
                    <a:p>
                      <a:pPr algn="l" fontAlgn="t"/>
                      <a:r>
                        <a:rPr lang="en-CA" sz="1800" u="none" strike="noStrike" dirty="0">
                          <a:solidFill>
                            <a:schemeClr val="accent1">
                              <a:lumMod val="50000"/>
                            </a:schemeClr>
                          </a:solidFill>
                          <a:effectLst/>
                        </a:rPr>
                        <a:t>George Harrison</a:t>
                      </a:r>
                      <a:endParaRPr lang="en-CA" sz="1800" dirty="0">
                        <a:solidFill>
                          <a:schemeClr val="accent1">
                            <a:lumMod val="50000"/>
                          </a:schemeClr>
                        </a:solidFill>
                        <a:effectLst/>
                      </a:endParaRPr>
                    </a:p>
                  </a:txBody>
                  <a:tcPr marL="15322" marR="15322" marT="15322" marB="15322">
                    <a:lnL>
                      <a:noFill/>
                    </a:lnL>
                    <a:lnR>
                      <a:noFill/>
                    </a:lnR>
                    <a:lnT>
                      <a:noFill/>
                    </a:lnT>
                    <a:lnB>
                      <a:noFill/>
                    </a:lnB>
                    <a:solidFill>
                      <a:srgbClr val="F7F7F7"/>
                    </a:solidFill>
                  </a:tcPr>
                </a:tc>
                <a:tc>
                  <a:txBody>
                    <a:bodyPr/>
                    <a:lstStyle/>
                    <a:p>
                      <a:pPr algn="r" fontAlgn="t"/>
                      <a:r>
                        <a:rPr lang="en-CA" sz="1800">
                          <a:solidFill>
                            <a:schemeClr val="accent1">
                              <a:lumMod val="50000"/>
                            </a:schemeClr>
                          </a:solidFill>
                          <a:effectLst/>
                        </a:rPr>
                        <a:t>2:25</a:t>
                      </a:r>
                    </a:p>
                  </a:txBody>
                  <a:tcPr marL="15322" marR="38304" marT="15322" marB="15322">
                    <a:lnL>
                      <a:noFill/>
                    </a:lnL>
                    <a:lnR>
                      <a:noFill/>
                    </a:lnR>
                    <a:lnT>
                      <a:noFill/>
                    </a:lnT>
                    <a:lnB>
                      <a:noFill/>
                    </a:lnB>
                    <a:solidFill>
                      <a:srgbClr val="F7F7F7"/>
                    </a:solidFill>
                  </a:tcPr>
                </a:tc>
                <a:extLst>
                  <a:ext uri="{0D108BD9-81ED-4DB2-BD59-A6C34878D82A}">
                    <a16:rowId xmlns:a16="http://schemas.microsoft.com/office/drawing/2014/main" val="225487251"/>
                  </a:ext>
                </a:extLst>
              </a:tr>
              <a:tr h="318281">
                <a:tc>
                  <a:txBody>
                    <a:bodyPr/>
                    <a:lstStyle/>
                    <a:p>
                      <a:pPr algn="l" fontAlgn="t"/>
                      <a:r>
                        <a:rPr lang="en-CA" sz="1800">
                          <a:solidFill>
                            <a:schemeClr val="accent1">
                              <a:lumMod val="50000"/>
                            </a:schemeClr>
                          </a:solidFill>
                          <a:effectLst/>
                        </a:rPr>
                        <a:t>5.</a:t>
                      </a:r>
                    </a:p>
                  </a:txBody>
                  <a:tcPr marL="15322" marR="38304" marT="15322" marB="15322">
                    <a:lnL>
                      <a:noFill/>
                    </a:lnL>
                    <a:lnR>
                      <a:noFill/>
                    </a:lnR>
                    <a:lnT>
                      <a:noFill/>
                    </a:lnT>
                    <a:lnB>
                      <a:noFill/>
                    </a:lnB>
                    <a:solidFill>
                      <a:srgbClr val="FFFFFF"/>
                    </a:solidFill>
                  </a:tcPr>
                </a:tc>
                <a:tc>
                  <a:txBody>
                    <a:bodyPr/>
                    <a:lstStyle/>
                    <a:p>
                      <a:pPr algn="l" fontAlgn="t"/>
                      <a:r>
                        <a:rPr lang="en-US" sz="1800" dirty="0">
                          <a:solidFill>
                            <a:schemeClr val="accent1">
                              <a:lumMod val="50000"/>
                            </a:schemeClr>
                          </a:solidFill>
                          <a:effectLst/>
                        </a:rPr>
                        <a:t>"</a:t>
                      </a:r>
                      <a:r>
                        <a:rPr lang="en-US" sz="1800" u="none" strike="noStrike" dirty="0">
                          <a:solidFill>
                            <a:schemeClr val="accent1">
                              <a:lumMod val="50000"/>
                            </a:schemeClr>
                          </a:solidFill>
                          <a:effectLst/>
                        </a:rPr>
                        <a:t>Boys</a:t>
                      </a:r>
                      <a:r>
                        <a:rPr lang="en-US" sz="1800" dirty="0">
                          <a:solidFill>
                            <a:schemeClr val="accent1">
                              <a:lumMod val="50000"/>
                            </a:schemeClr>
                          </a:solidFill>
                          <a:effectLst/>
                        </a:rPr>
                        <a:t>" (</a:t>
                      </a:r>
                      <a:r>
                        <a:rPr lang="en-US" sz="1800" u="none" strike="noStrike" dirty="0">
                          <a:solidFill>
                            <a:schemeClr val="accent1">
                              <a:lumMod val="50000"/>
                            </a:schemeClr>
                          </a:solidFill>
                          <a:effectLst/>
                        </a:rPr>
                        <a:t>Luther Dixon</a:t>
                      </a:r>
                      <a:r>
                        <a:rPr lang="en-US" sz="1800" dirty="0">
                          <a:solidFill>
                            <a:schemeClr val="accent1">
                              <a:lumMod val="50000"/>
                            </a:schemeClr>
                          </a:solidFill>
                          <a:effectLst/>
                        </a:rPr>
                        <a:t>, </a:t>
                      </a:r>
                      <a:r>
                        <a:rPr lang="en-US" sz="1800" u="none" strike="noStrike" dirty="0">
                          <a:solidFill>
                            <a:schemeClr val="accent1">
                              <a:lumMod val="50000"/>
                            </a:schemeClr>
                          </a:solidFill>
                          <a:effectLst/>
                        </a:rPr>
                        <a:t>Wes Farrell</a:t>
                      </a:r>
                      <a:r>
                        <a:rPr lang="en-US" sz="1800" dirty="0">
                          <a:solidFill>
                            <a:schemeClr val="accent1">
                              <a:lumMod val="50000"/>
                            </a:schemeClr>
                          </a:solidFill>
                          <a:effectLst/>
                        </a:rPr>
                        <a:t>)</a:t>
                      </a:r>
                    </a:p>
                  </a:txBody>
                  <a:tcPr marL="15322" marR="15322" marT="15322" marB="15322">
                    <a:lnL>
                      <a:noFill/>
                    </a:lnL>
                    <a:lnR>
                      <a:noFill/>
                    </a:lnR>
                    <a:lnT>
                      <a:noFill/>
                    </a:lnT>
                    <a:lnB>
                      <a:noFill/>
                    </a:lnB>
                    <a:solidFill>
                      <a:srgbClr val="FFFFFF"/>
                    </a:solidFill>
                  </a:tcPr>
                </a:tc>
                <a:tc>
                  <a:txBody>
                    <a:bodyPr/>
                    <a:lstStyle/>
                    <a:p>
                      <a:pPr algn="l" fontAlgn="t"/>
                      <a:r>
                        <a:rPr lang="en-CA" sz="1800" u="none" strike="noStrike" dirty="0">
                          <a:solidFill>
                            <a:schemeClr val="accent1">
                              <a:lumMod val="50000"/>
                            </a:schemeClr>
                          </a:solidFill>
                          <a:effectLst/>
                        </a:rPr>
                        <a:t>Ringo Starr</a:t>
                      </a:r>
                      <a:endParaRPr lang="en-CA" sz="1800" dirty="0">
                        <a:solidFill>
                          <a:schemeClr val="accent1">
                            <a:lumMod val="50000"/>
                          </a:schemeClr>
                        </a:solidFill>
                        <a:effectLst/>
                      </a:endParaRPr>
                    </a:p>
                  </a:txBody>
                  <a:tcPr marL="15322" marR="15322" marT="15322" marB="15322">
                    <a:lnL>
                      <a:noFill/>
                    </a:lnL>
                    <a:lnR>
                      <a:noFill/>
                    </a:lnR>
                    <a:lnT>
                      <a:noFill/>
                    </a:lnT>
                    <a:lnB>
                      <a:noFill/>
                    </a:lnB>
                    <a:solidFill>
                      <a:srgbClr val="FFFFFF"/>
                    </a:solidFill>
                  </a:tcPr>
                </a:tc>
                <a:tc>
                  <a:txBody>
                    <a:bodyPr/>
                    <a:lstStyle/>
                    <a:p>
                      <a:pPr algn="r" fontAlgn="t"/>
                      <a:r>
                        <a:rPr lang="en-CA" sz="1800">
                          <a:solidFill>
                            <a:schemeClr val="accent1">
                              <a:lumMod val="50000"/>
                            </a:schemeClr>
                          </a:solidFill>
                          <a:effectLst/>
                        </a:rPr>
                        <a:t>2:28</a:t>
                      </a:r>
                    </a:p>
                  </a:txBody>
                  <a:tcPr marL="15322" marR="38304" marT="15322" marB="15322">
                    <a:lnL>
                      <a:noFill/>
                    </a:lnL>
                    <a:lnR>
                      <a:noFill/>
                    </a:lnR>
                    <a:lnT>
                      <a:noFill/>
                    </a:lnT>
                    <a:lnB>
                      <a:noFill/>
                    </a:lnB>
                    <a:solidFill>
                      <a:srgbClr val="FFFFFF"/>
                    </a:solidFill>
                  </a:tcPr>
                </a:tc>
                <a:extLst>
                  <a:ext uri="{0D108BD9-81ED-4DB2-BD59-A6C34878D82A}">
                    <a16:rowId xmlns:a16="http://schemas.microsoft.com/office/drawing/2014/main" val="381619689"/>
                  </a:ext>
                </a:extLst>
              </a:tr>
              <a:tr h="318281">
                <a:tc>
                  <a:txBody>
                    <a:bodyPr/>
                    <a:lstStyle/>
                    <a:p>
                      <a:pPr algn="l" fontAlgn="t"/>
                      <a:r>
                        <a:rPr lang="en-CA" sz="1800">
                          <a:solidFill>
                            <a:schemeClr val="accent1">
                              <a:lumMod val="50000"/>
                            </a:schemeClr>
                          </a:solidFill>
                          <a:effectLst/>
                        </a:rPr>
                        <a:t>6.</a:t>
                      </a:r>
                    </a:p>
                  </a:txBody>
                  <a:tcPr marL="15322" marR="38304" marT="15322" marB="15322">
                    <a:lnL>
                      <a:noFill/>
                    </a:lnL>
                    <a:lnR>
                      <a:noFill/>
                    </a:lnR>
                    <a:lnT>
                      <a:noFill/>
                    </a:lnT>
                    <a:lnB>
                      <a:noFill/>
                    </a:lnB>
                    <a:solidFill>
                      <a:srgbClr val="F7F7F7"/>
                    </a:solidFill>
                  </a:tcPr>
                </a:tc>
                <a:tc>
                  <a:txBody>
                    <a:bodyPr/>
                    <a:lstStyle/>
                    <a:p>
                      <a:pPr algn="l" fontAlgn="t"/>
                      <a:r>
                        <a:rPr lang="en-CA" sz="1800" dirty="0">
                          <a:solidFill>
                            <a:schemeClr val="accent1">
                              <a:lumMod val="50000"/>
                            </a:schemeClr>
                          </a:solidFill>
                          <a:effectLst/>
                        </a:rPr>
                        <a:t>"</a:t>
                      </a:r>
                      <a:r>
                        <a:rPr lang="en-CA" sz="1800" u="none" strike="noStrike" dirty="0">
                          <a:solidFill>
                            <a:schemeClr val="accent1">
                              <a:lumMod val="50000"/>
                            </a:schemeClr>
                          </a:solidFill>
                          <a:effectLst/>
                        </a:rPr>
                        <a:t>Love Me Do</a:t>
                      </a:r>
                      <a:endParaRPr lang="en-CA" sz="1800" dirty="0">
                        <a:solidFill>
                          <a:schemeClr val="accent1">
                            <a:lumMod val="50000"/>
                          </a:schemeClr>
                        </a:solidFill>
                        <a:effectLst/>
                      </a:endParaRPr>
                    </a:p>
                  </a:txBody>
                  <a:tcPr marL="15322" marR="15322" marT="15322" marB="15322">
                    <a:lnL>
                      <a:noFill/>
                    </a:lnL>
                    <a:lnR>
                      <a:noFill/>
                    </a:lnR>
                    <a:lnT>
                      <a:noFill/>
                    </a:lnT>
                    <a:lnB>
                      <a:noFill/>
                    </a:lnB>
                    <a:solidFill>
                      <a:srgbClr val="F7F7F7"/>
                    </a:solidFill>
                  </a:tcPr>
                </a:tc>
                <a:tc>
                  <a:txBody>
                    <a:bodyPr/>
                    <a:lstStyle/>
                    <a:p>
                      <a:pPr algn="l" fontAlgn="t"/>
                      <a:r>
                        <a:rPr lang="en-US" sz="1800" dirty="0">
                          <a:solidFill>
                            <a:schemeClr val="accent1">
                              <a:lumMod val="50000"/>
                            </a:schemeClr>
                          </a:solidFill>
                          <a:effectLst/>
                        </a:rPr>
                        <a:t>McCartney/Lennon</a:t>
                      </a:r>
                    </a:p>
                  </a:txBody>
                  <a:tcPr marL="15322" marR="15322" marT="15322" marB="15322">
                    <a:lnL>
                      <a:noFill/>
                    </a:lnL>
                    <a:lnR>
                      <a:noFill/>
                    </a:lnR>
                    <a:lnT>
                      <a:noFill/>
                    </a:lnT>
                    <a:lnB>
                      <a:noFill/>
                    </a:lnB>
                    <a:solidFill>
                      <a:srgbClr val="F7F7F7"/>
                    </a:solidFill>
                  </a:tcPr>
                </a:tc>
                <a:tc>
                  <a:txBody>
                    <a:bodyPr/>
                    <a:lstStyle/>
                    <a:p>
                      <a:pPr algn="r" fontAlgn="t"/>
                      <a:r>
                        <a:rPr lang="en-CA" sz="1800" dirty="0">
                          <a:solidFill>
                            <a:schemeClr val="accent1">
                              <a:lumMod val="50000"/>
                            </a:schemeClr>
                          </a:solidFill>
                          <a:effectLst/>
                        </a:rPr>
                        <a:t>2:19</a:t>
                      </a:r>
                    </a:p>
                  </a:txBody>
                  <a:tcPr marL="15322" marR="38304" marT="15322" marB="15322">
                    <a:lnL>
                      <a:noFill/>
                    </a:lnL>
                    <a:lnR>
                      <a:noFill/>
                    </a:lnR>
                    <a:lnT>
                      <a:noFill/>
                    </a:lnT>
                    <a:lnB>
                      <a:noFill/>
                    </a:lnB>
                    <a:solidFill>
                      <a:srgbClr val="F7F7F7"/>
                    </a:solidFill>
                  </a:tcPr>
                </a:tc>
                <a:extLst>
                  <a:ext uri="{0D108BD9-81ED-4DB2-BD59-A6C34878D82A}">
                    <a16:rowId xmlns:a16="http://schemas.microsoft.com/office/drawing/2014/main" val="1951014713"/>
                  </a:ext>
                </a:extLst>
              </a:tr>
            </a:tbl>
          </a:graphicData>
        </a:graphic>
      </p:graphicFrame>
      <p:graphicFrame>
        <p:nvGraphicFramePr>
          <p:cNvPr id="6" name="Table 5">
            <a:extLst>
              <a:ext uri="{FF2B5EF4-FFF2-40B4-BE49-F238E27FC236}">
                <a16:creationId xmlns:a16="http://schemas.microsoft.com/office/drawing/2014/main" id="{D0274365-6026-473B-97B0-2CC8C678B92C}"/>
              </a:ext>
            </a:extLst>
          </p:cNvPr>
          <p:cNvGraphicFramePr>
            <a:graphicFrameLocks noGrp="1"/>
          </p:cNvGraphicFramePr>
          <p:nvPr>
            <p:extLst>
              <p:ext uri="{D42A27DB-BD31-4B8C-83A1-F6EECF244321}">
                <p14:modId xmlns:p14="http://schemas.microsoft.com/office/powerpoint/2010/main" val="3934783680"/>
              </p:ext>
            </p:extLst>
          </p:nvPr>
        </p:nvGraphicFramePr>
        <p:xfrm>
          <a:off x="729791" y="3853159"/>
          <a:ext cx="10624009" cy="2707898"/>
        </p:xfrm>
        <a:graphic>
          <a:graphicData uri="http://schemas.openxmlformats.org/drawingml/2006/table">
            <a:tbl>
              <a:tblPr/>
              <a:tblGrid>
                <a:gridCol w="420279">
                  <a:extLst>
                    <a:ext uri="{9D8B030D-6E8A-4147-A177-3AD203B41FA5}">
                      <a16:colId xmlns:a16="http://schemas.microsoft.com/office/drawing/2014/main" val="4067829999"/>
                    </a:ext>
                  </a:extLst>
                </a:gridCol>
                <a:gridCol w="5928794">
                  <a:extLst>
                    <a:ext uri="{9D8B030D-6E8A-4147-A177-3AD203B41FA5}">
                      <a16:colId xmlns:a16="http://schemas.microsoft.com/office/drawing/2014/main" val="3730073632"/>
                    </a:ext>
                  </a:extLst>
                </a:gridCol>
                <a:gridCol w="3347181">
                  <a:extLst>
                    <a:ext uri="{9D8B030D-6E8A-4147-A177-3AD203B41FA5}">
                      <a16:colId xmlns:a16="http://schemas.microsoft.com/office/drawing/2014/main" val="3047069136"/>
                    </a:ext>
                  </a:extLst>
                </a:gridCol>
                <a:gridCol w="927755">
                  <a:extLst>
                    <a:ext uri="{9D8B030D-6E8A-4147-A177-3AD203B41FA5}">
                      <a16:colId xmlns:a16="http://schemas.microsoft.com/office/drawing/2014/main" val="2292638706"/>
                    </a:ext>
                  </a:extLst>
                </a:gridCol>
              </a:tblGrid>
              <a:tr h="307112">
                <a:tc>
                  <a:txBody>
                    <a:bodyPr/>
                    <a:lstStyle/>
                    <a:p>
                      <a:pPr algn="l"/>
                      <a:r>
                        <a:rPr lang="en-CA" sz="1800" b="1">
                          <a:solidFill>
                            <a:schemeClr val="accent1">
                              <a:lumMod val="50000"/>
                            </a:schemeClr>
                          </a:solidFill>
                          <a:effectLst/>
                        </a:rPr>
                        <a:t>No.</a:t>
                      </a:r>
                    </a:p>
                  </a:txBody>
                  <a:tcPr marL="38304" marR="38304" marT="15322" marB="15322" anchor="ctr">
                    <a:lnL>
                      <a:noFill/>
                    </a:lnL>
                    <a:lnR>
                      <a:noFill/>
                    </a:lnR>
                    <a:lnT>
                      <a:noFill/>
                    </a:lnT>
                    <a:lnB>
                      <a:noFill/>
                    </a:lnB>
                    <a:solidFill>
                      <a:srgbClr val="EEEEEE"/>
                    </a:solidFill>
                  </a:tcPr>
                </a:tc>
                <a:tc>
                  <a:txBody>
                    <a:bodyPr/>
                    <a:lstStyle/>
                    <a:p>
                      <a:pPr algn="l"/>
                      <a:r>
                        <a:rPr lang="en-CA" sz="1800" b="1">
                          <a:solidFill>
                            <a:schemeClr val="accent1">
                              <a:lumMod val="50000"/>
                            </a:schemeClr>
                          </a:solidFill>
                          <a:effectLst/>
                        </a:rPr>
                        <a:t>Title</a:t>
                      </a:r>
                    </a:p>
                  </a:txBody>
                  <a:tcPr marL="15322" marR="15322" marT="15322" marB="15322" anchor="ctr">
                    <a:lnL>
                      <a:noFill/>
                    </a:lnL>
                    <a:lnR>
                      <a:noFill/>
                    </a:lnR>
                    <a:lnT>
                      <a:noFill/>
                    </a:lnT>
                    <a:lnB>
                      <a:noFill/>
                    </a:lnB>
                    <a:solidFill>
                      <a:srgbClr val="EEEEEE"/>
                    </a:solidFill>
                  </a:tcPr>
                </a:tc>
                <a:tc>
                  <a:txBody>
                    <a:bodyPr/>
                    <a:lstStyle/>
                    <a:p>
                      <a:pPr algn="l"/>
                      <a:r>
                        <a:rPr lang="en-CA" sz="1800" b="1">
                          <a:solidFill>
                            <a:schemeClr val="accent1">
                              <a:lumMod val="50000"/>
                            </a:schemeClr>
                          </a:solidFill>
                          <a:effectLst/>
                        </a:rPr>
                        <a:t>Lead vocals</a:t>
                      </a:r>
                    </a:p>
                  </a:txBody>
                  <a:tcPr marL="15322" marR="15322" marT="15322" marB="15322" anchor="ctr">
                    <a:lnL>
                      <a:noFill/>
                    </a:lnL>
                    <a:lnR>
                      <a:noFill/>
                    </a:lnR>
                    <a:lnT>
                      <a:noFill/>
                    </a:lnT>
                    <a:lnB>
                      <a:noFill/>
                    </a:lnB>
                    <a:solidFill>
                      <a:srgbClr val="EEEEEE"/>
                    </a:solidFill>
                  </a:tcPr>
                </a:tc>
                <a:tc>
                  <a:txBody>
                    <a:bodyPr/>
                    <a:lstStyle/>
                    <a:p>
                      <a:pPr algn="r"/>
                      <a:r>
                        <a:rPr lang="en-CA" sz="1800" b="1" dirty="0">
                          <a:solidFill>
                            <a:schemeClr val="accent1">
                              <a:lumMod val="50000"/>
                            </a:schemeClr>
                          </a:solidFill>
                          <a:effectLst/>
                        </a:rPr>
                        <a:t>Length</a:t>
                      </a:r>
                    </a:p>
                  </a:txBody>
                  <a:tcPr marL="15322" marR="38304" marT="15322" marB="15322" anchor="ctr">
                    <a:lnL>
                      <a:noFill/>
                    </a:lnL>
                    <a:lnR>
                      <a:noFill/>
                    </a:lnR>
                    <a:lnT>
                      <a:noFill/>
                    </a:lnT>
                    <a:lnB>
                      <a:noFill/>
                    </a:lnB>
                    <a:solidFill>
                      <a:srgbClr val="EEEEEE"/>
                    </a:solidFill>
                  </a:tcPr>
                </a:tc>
                <a:extLst>
                  <a:ext uri="{0D108BD9-81ED-4DB2-BD59-A6C34878D82A}">
                    <a16:rowId xmlns:a16="http://schemas.microsoft.com/office/drawing/2014/main" val="1308367406"/>
                  </a:ext>
                </a:extLst>
              </a:tr>
              <a:tr h="307112">
                <a:tc>
                  <a:txBody>
                    <a:bodyPr/>
                    <a:lstStyle/>
                    <a:p>
                      <a:pPr algn="l" fontAlgn="t"/>
                      <a:r>
                        <a:rPr lang="en-CA" sz="1800">
                          <a:solidFill>
                            <a:schemeClr val="accent1">
                              <a:lumMod val="50000"/>
                            </a:schemeClr>
                          </a:solidFill>
                          <a:effectLst/>
                        </a:rPr>
                        <a:t>1.</a:t>
                      </a:r>
                    </a:p>
                  </a:txBody>
                  <a:tcPr marL="15322" marR="38304" marT="15322" marB="15322">
                    <a:lnL>
                      <a:noFill/>
                    </a:lnL>
                    <a:lnR>
                      <a:noFill/>
                    </a:lnR>
                    <a:lnT>
                      <a:noFill/>
                    </a:lnT>
                    <a:lnB>
                      <a:noFill/>
                    </a:lnB>
                    <a:solidFill>
                      <a:srgbClr val="FFFFFF"/>
                    </a:solidFill>
                  </a:tcPr>
                </a:tc>
                <a:tc>
                  <a:txBody>
                    <a:bodyPr/>
                    <a:lstStyle/>
                    <a:p>
                      <a:pPr algn="l" fontAlgn="t"/>
                      <a:r>
                        <a:rPr lang="en-US" sz="1800" dirty="0">
                          <a:solidFill>
                            <a:schemeClr val="accent1">
                              <a:lumMod val="50000"/>
                            </a:schemeClr>
                          </a:solidFill>
                          <a:effectLst/>
                        </a:rPr>
                        <a:t>"</a:t>
                      </a:r>
                      <a:r>
                        <a:rPr lang="en-US" sz="1800" u="none" strike="noStrike" dirty="0">
                          <a:solidFill>
                            <a:schemeClr val="accent1">
                              <a:lumMod val="50000"/>
                            </a:schemeClr>
                          </a:solidFill>
                          <a:effectLst/>
                        </a:rPr>
                        <a:t>P.S. I Love You</a:t>
                      </a:r>
                      <a:r>
                        <a:rPr lang="en-US" sz="1800" dirty="0">
                          <a:solidFill>
                            <a:schemeClr val="accent1">
                              <a:lumMod val="50000"/>
                            </a:schemeClr>
                          </a:solidFill>
                          <a:effectLst/>
                        </a:rPr>
                        <a:t>"</a:t>
                      </a:r>
                    </a:p>
                  </a:txBody>
                  <a:tcPr marL="15322" marR="15322" marT="15322" marB="15322">
                    <a:lnL>
                      <a:noFill/>
                    </a:lnL>
                    <a:lnR>
                      <a:noFill/>
                    </a:lnR>
                    <a:lnT>
                      <a:noFill/>
                    </a:lnT>
                    <a:lnB>
                      <a:noFill/>
                    </a:lnB>
                    <a:solidFill>
                      <a:srgbClr val="FFFFFF"/>
                    </a:solidFill>
                  </a:tcPr>
                </a:tc>
                <a:tc>
                  <a:txBody>
                    <a:bodyPr/>
                    <a:lstStyle/>
                    <a:p>
                      <a:pPr algn="l" fontAlgn="t"/>
                      <a:r>
                        <a:rPr lang="en-CA" sz="1800" dirty="0">
                          <a:solidFill>
                            <a:schemeClr val="accent1">
                              <a:lumMod val="50000"/>
                            </a:schemeClr>
                          </a:solidFill>
                          <a:effectLst/>
                        </a:rPr>
                        <a:t>Paul McCartney</a:t>
                      </a:r>
                    </a:p>
                  </a:txBody>
                  <a:tcPr marL="15322" marR="15322" marT="15322" marB="15322">
                    <a:lnL>
                      <a:noFill/>
                    </a:lnL>
                    <a:lnR>
                      <a:noFill/>
                    </a:lnR>
                    <a:lnT>
                      <a:noFill/>
                    </a:lnT>
                    <a:lnB>
                      <a:noFill/>
                    </a:lnB>
                    <a:solidFill>
                      <a:srgbClr val="FFFFFF"/>
                    </a:solidFill>
                  </a:tcPr>
                </a:tc>
                <a:tc>
                  <a:txBody>
                    <a:bodyPr/>
                    <a:lstStyle/>
                    <a:p>
                      <a:pPr algn="r" fontAlgn="t"/>
                      <a:r>
                        <a:rPr lang="en-CA" sz="1800" dirty="0">
                          <a:solidFill>
                            <a:schemeClr val="accent1">
                              <a:lumMod val="50000"/>
                            </a:schemeClr>
                          </a:solidFill>
                          <a:effectLst/>
                        </a:rPr>
                        <a:t>2:04</a:t>
                      </a:r>
                    </a:p>
                  </a:txBody>
                  <a:tcPr marL="15322" marR="38304" marT="15322" marB="15322">
                    <a:lnL>
                      <a:noFill/>
                    </a:lnL>
                    <a:lnR>
                      <a:noFill/>
                    </a:lnR>
                    <a:lnT>
                      <a:noFill/>
                    </a:lnT>
                    <a:lnB>
                      <a:noFill/>
                    </a:lnB>
                    <a:solidFill>
                      <a:srgbClr val="FFFFFF"/>
                    </a:solidFill>
                  </a:tcPr>
                </a:tc>
                <a:extLst>
                  <a:ext uri="{0D108BD9-81ED-4DB2-BD59-A6C34878D82A}">
                    <a16:rowId xmlns:a16="http://schemas.microsoft.com/office/drawing/2014/main" val="3533350058"/>
                  </a:ext>
                </a:extLst>
              </a:tr>
              <a:tr h="586169">
                <a:tc>
                  <a:txBody>
                    <a:bodyPr/>
                    <a:lstStyle/>
                    <a:p>
                      <a:pPr algn="l" fontAlgn="t"/>
                      <a:r>
                        <a:rPr lang="en-CA" sz="1800">
                          <a:solidFill>
                            <a:schemeClr val="accent1">
                              <a:lumMod val="50000"/>
                            </a:schemeClr>
                          </a:solidFill>
                          <a:effectLst/>
                        </a:rPr>
                        <a:t>2.</a:t>
                      </a:r>
                    </a:p>
                  </a:txBody>
                  <a:tcPr marL="15322" marR="38304" marT="15322" marB="15322">
                    <a:lnL>
                      <a:noFill/>
                    </a:lnL>
                    <a:lnR>
                      <a:noFill/>
                    </a:lnR>
                    <a:lnT>
                      <a:noFill/>
                    </a:lnT>
                    <a:lnB>
                      <a:noFill/>
                    </a:lnB>
                    <a:solidFill>
                      <a:srgbClr val="F7F7F7"/>
                    </a:solidFill>
                  </a:tcPr>
                </a:tc>
                <a:tc>
                  <a:txBody>
                    <a:bodyPr/>
                    <a:lstStyle/>
                    <a:p>
                      <a:pPr algn="l" fontAlgn="t"/>
                      <a:r>
                        <a:rPr lang="en-US" sz="1800" dirty="0">
                          <a:solidFill>
                            <a:schemeClr val="accent1">
                              <a:lumMod val="50000"/>
                            </a:schemeClr>
                          </a:solidFill>
                          <a:effectLst/>
                        </a:rPr>
                        <a:t>"</a:t>
                      </a:r>
                      <a:r>
                        <a:rPr lang="en-US" sz="1800" u="none" strike="noStrike" dirty="0">
                          <a:solidFill>
                            <a:schemeClr val="accent1">
                              <a:lumMod val="50000"/>
                            </a:schemeClr>
                          </a:solidFill>
                          <a:effectLst/>
                        </a:rPr>
                        <a:t>Baby It's You</a:t>
                      </a:r>
                      <a:r>
                        <a:rPr lang="en-US" sz="1800" dirty="0">
                          <a:solidFill>
                            <a:schemeClr val="accent1">
                              <a:lumMod val="50000"/>
                            </a:schemeClr>
                          </a:solidFill>
                          <a:effectLst/>
                        </a:rPr>
                        <a:t>" (</a:t>
                      </a:r>
                      <a:r>
                        <a:rPr lang="en-US" sz="1800" u="none" strike="noStrike" dirty="0">
                          <a:solidFill>
                            <a:schemeClr val="accent1">
                              <a:lumMod val="50000"/>
                            </a:schemeClr>
                          </a:solidFill>
                          <a:effectLst/>
                        </a:rPr>
                        <a:t>Burt Bacharach</a:t>
                      </a:r>
                      <a:r>
                        <a:rPr lang="en-US" sz="1800" dirty="0">
                          <a:solidFill>
                            <a:schemeClr val="accent1">
                              <a:lumMod val="50000"/>
                            </a:schemeClr>
                          </a:solidFill>
                          <a:effectLst/>
                        </a:rPr>
                        <a:t>, </a:t>
                      </a:r>
                      <a:r>
                        <a:rPr lang="en-US" sz="1800" u="none" strike="noStrike" dirty="0">
                          <a:solidFill>
                            <a:schemeClr val="accent1">
                              <a:lumMod val="50000"/>
                            </a:schemeClr>
                          </a:solidFill>
                          <a:effectLst/>
                        </a:rPr>
                        <a:t>Mack David</a:t>
                      </a:r>
                      <a:r>
                        <a:rPr lang="en-US" sz="1800" dirty="0">
                          <a:solidFill>
                            <a:schemeClr val="accent1">
                              <a:lumMod val="50000"/>
                            </a:schemeClr>
                          </a:solidFill>
                          <a:effectLst/>
                        </a:rPr>
                        <a:t>, Barney Williams)</a:t>
                      </a:r>
                    </a:p>
                  </a:txBody>
                  <a:tcPr marL="15322" marR="15322" marT="15322" marB="15322">
                    <a:lnL>
                      <a:noFill/>
                    </a:lnL>
                    <a:lnR>
                      <a:noFill/>
                    </a:lnR>
                    <a:lnT>
                      <a:noFill/>
                    </a:lnT>
                    <a:lnB>
                      <a:noFill/>
                    </a:lnB>
                    <a:solidFill>
                      <a:srgbClr val="F7F7F7"/>
                    </a:solidFill>
                  </a:tcPr>
                </a:tc>
                <a:tc>
                  <a:txBody>
                    <a:bodyPr/>
                    <a:lstStyle/>
                    <a:p>
                      <a:pPr algn="l" fontAlgn="t"/>
                      <a:r>
                        <a:rPr lang="en-CA" sz="1800">
                          <a:solidFill>
                            <a:schemeClr val="accent1">
                              <a:lumMod val="50000"/>
                            </a:schemeClr>
                          </a:solidFill>
                          <a:effectLst/>
                        </a:rPr>
                        <a:t>John Lennon</a:t>
                      </a:r>
                    </a:p>
                  </a:txBody>
                  <a:tcPr marL="15322" marR="15322" marT="15322" marB="15322">
                    <a:lnL>
                      <a:noFill/>
                    </a:lnL>
                    <a:lnR>
                      <a:noFill/>
                    </a:lnR>
                    <a:lnT>
                      <a:noFill/>
                    </a:lnT>
                    <a:lnB>
                      <a:noFill/>
                    </a:lnB>
                    <a:solidFill>
                      <a:srgbClr val="F7F7F7"/>
                    </a:solidFill>
                  </a:tcPr>
                </a:tc>
                <a:tc>
                  <a:txBody>
                    <a:bodyPr/>
                    <a:lstStyle/>
                    <a:p>
                      <a:pPr algn="r" fontAlgn="t"/>
                      <a:r>
                        <a:rPr lang="en-CA" sz="1800" dirty="0">
                          <a:solidFill>
                            <a:schemeClr val="accent1">
                              <a:lumMod val="50000"/>
                            </a:schemeClr>
                          </a:solidFill>
                          <a:effectLst/>
                        </a:rPr>
                        <a:t>2:41</a:t>
                      </a:r>
                    </a:p>
                  </a:txBody>
                  <a:tcPr marL="15322" marR="38304" marT="15322" marB="15322">
                    <a:lnL>
                      <a:noFill/>
                    </a:lnL>
                    <a:lnR>
                      <a:noFill/>
                    </a:lnR>
                    <a:lnT>
                      <a:noFill/>
                    </a:lnT>
                    <a:lnB>
                      <a:noFill/>
                    </a:lnB>
                    <a:solidFill>
                      <a:srgbClr val="F7F7F7"/>
                    </a:solidFill>
                  </a:tcPr>
                </a:tc>
                <a:extLst>
                  <a:ext uri="{0D108BD9-81ED-4DB2-BD59-A6C34878D82A}">
                    <a16:rowId xmlns:a16="http://schemas.microsoft.com/office/drawing/2014/main" val="2154757600"/>
                  </a:ext>
                </a:extLst>
              </a:tr>
              <a:tr h="307112">
                <a:tc>
                  <a:txBody>
                    <a:bodyPr/>
                    <a:lstStyle/>
                    <a:p>
                      <a:pPr algn="l" fontAlgn="t"/>
                      <a:r>
                        <a:rPr lang="en-CA" sz="1800">
                          <a:solidFill>
                            <a:schemeClr val="accent1">
                              <a:lumMod val="50000"/>
                            </a:schemeClr>
                          </a:solidFill>
                          <a:effectLst/>
                        </a:rPr>
                        <a:t>3.</a:t>
                      </a:r>
                    </a:p>
                  </a:txBody>
                  <a:tcPr marL="15322" marR="38304" marT="15322" marB="15322">
                    <a:lnL>
                      <a:noFill/>
                    </a:lnL>
                    <a:lnR>
                      <a:noFill/>
                    </a:lnR>
                    <a:lnT>
                      <a:noFill/>
                    </a:lnT>
                    <a:lnB>
                      <a:noFill/>
                    </a:lnB>
                    <a:solidFill>
                      <a:srgbClr val="FFFFFF"/>
                    </a:solidFill>
                  </a:tcPr>
                </a:tc>
                <a:tc>
                  <a:txBody>
                    <a:bodyPr/>
                    <a:lstStyle/>
                    <a:p>
                      <a:pPr algn="l" fontAlgn="t"/>
                      <a:r>
                        <a:rPr lang="en-US" sz="1800" dirty="0">
                          <a:solidFill>
                            <a:schemeClr val="accent1">
                              <a:lumMod val="50000"/>
                            </a:schemeClr>
                          </a:solidFill>
                          <a:effectLst/>
                        </a:rPr>
                        <a:t>"</a:t>
                      </a:r>
                      <a:r>
                        <a:rPr lang="en-US" sz="1800" u="none" strike="noStrike" dirty="0">
                          <a:solidFill>
                            <a:schemeClr val="accent1">
                              <a:lumMod val="50000"/>
                            </a:schemeClr>
                          </a:solidFill>
                          <a:effectLst/>
                        </a:rPr>
                        <a:t>Do You Want to Know a Secret</a:t>
                      </a:r>
                      <a:r>
                        <a:rPr lang="en-US" sz="1800" dirty="0">
                          <a:solidFill>
                            <a:schemeClr val="accent1">
                              <a:lumMod val="50000"/>
                            </a:schemeClr>
                          </a:solidFill>
                          <a:effectLst/>
                        </a:rPr>
                        <a:t>"</a:t>
                      </a:r>
                    </a:p>
                  </a:txBody>
                  <a:tcPr marL="15322" marR="15322" marT="15322" marB="15322">
                    <a:lnL>
                      <a:noFill/>
                    </a:lnL>
                    <a:lnR>
                      <a:noFill/>
                    </a:lnR>
                    <a:lnT>
                      <a:noFill/>
                    </a:lnT>
                    <a:lnB>
                      <a:noFill/>
                    </a:lnB>
                    <a:solidFill>
                      <a:srgbClr val="FFFFFF"/>
                    </a:solidFill>
                  </a:tcPr>
                </a:tc>
                <a:tc>
                  <a:txBody>
                    <a:bodyPr/>
                    <a:lstStyle/>
                    <a:p>
                      <a:pPr algn="l" fontAlgn="t"/>
                      <a:r>
                        <a:rPr lang="en-CA" sz="1800">
                          <a:solidFill>
                            <a:schemeClr val="accent1">
                              <a:lumMod val="50000"/>
                            </a:schemeClr>
                          </a:solidFill>
                          <a:effectLst/>
                        </a:rPr>
                        <a:t>George Harrison</a:t>
                      </a:r>
                    </a:p>
                  </a:txBody>
                  <a:tcPr marL="15322" marR="15322" marT="15322" marB="15322">
                    <a:lnL>
                      <a:noFill/>
                    </a:lnL>
                    <a:lnR>
                      <a:noFill/>
                    </a:lnR>
                    <a:lnT>
                      <a:noFill/>
                    </a:lnT>
                    <a:lnB>
                      <a:noFill/>
                    </a:lnB>
                    <a:solidFill>
                      <a:srgbClr val="FFFFFF"/>
                    </a:solidFill>
                  </a:tcPr>
                </a:tc>
                <a:tc>
                  <a:txBody>
                    <a:bodyPr/>
                    <a:lstStyle/>
                    <a:p>
                      <a:pPr algn="r" fontAlgn="t"/>
                      <a:r>
                        <a:rPr lang="en-CA" sz="1800" dirty="0">
                          <a:solidFill>
                            <a:schemeClr val="accent1">
                              <a:lumMod val="50000"/>
                            </a:schemeClr>
                          </a:solidFill>
                          <a:effectLst/>
                        </a:rPr>
                        <a:t>1:59</a:t>
                      </a:r>
                    </a:p>
                  </a:txBody>
                  <a:tcPr marL="15322" marR="38304" marT="15322" marB="15322">
                    <a:lnL>
                      <a:noFill/>
                    </a:lnL>
                    <a:lnR>
                      <a:noFill/>
                    </a:lnR>
                    <a:lnT>
                      <a:noFill/>
                    </a:lnT>
                    <a:lnB>
                      <a:noFill/>
                    </a:lnB>
                    <a:solidFill>
                      <a:srgbClr val="FFFFFF"/>
                    </a:solidFill>
                  </a:tcPr>
                </a:tc>
                <a:extLst>
                  <a:ext uri="{0D108BD9-81ED-4DB2-BD59-A6C34878D82A}">
                    <a16:rowId xmlns:a16="http://schemas.microsoft.com/office/drawing/2014/main" val="319852303"/>
                  </a:ext>
                </a:extLst>
              </a:tr>
              <a:tr h="307112">
                <a:tc>
                  <a:txBody>
                    <a:bodyPr/>
                    <a:lstStyle/>
                    <a:p>
                      <a:pPr algn="l" fontAlgn="t"/>
                      <a:r>
                        <a:rPr lang="en-CA" sz="1800">
                          <a:solidFill>
                            <a:schemeClr val="accent1">
                              <a:lumMod val="50000"/>
                            </a:schemeClr>
                          </a:solidFill>
                          <a:effectLst/>
                        </a:rPr>
                        <a:t>4.</a:t>
                      </a:r>
                    </a:p>
                  </a:txBody>
                  <a:tcPr marL="15322" marR="38304" marT="15322" marB="15322">
                    <a:lnL>
                      <a:noFill/>
                    </a:lnL>
                    <a:lnR>
                      <a:noFill/>
                    </a:lnR>
                    <a:lnT>
                      <a:noFill/>
                    </a:lnT>
                    <a:lnB>
                      <a:noFill/>
                    </a:lnB>
                    <a:solidFill>
                      <a:srgbClr val="F7F7F7"/>
                    </a:solidFill>
                  </a:tcPr>
                </a:tc>
                <a:tc>
                  <a:txBody>
                    <a:bodyPr/>
                    <a:lstStyle/>
                    <a:p>
                      <a:pPr algn="l" fontAlgn="t"/>
                      <a:r>
                        <a:rPr lang="en-US" sz="1800" dirty="0">
                          <a:solidFill>
                            <a:schemeClr val="accent1">
                              <a:lumMod val="50000"/>
                            </a:schemeClr>
                          </a:solidFill>
                          <a:effectLst/>
                        </a:rPr>
                        <a:t>"</a:t>
                      </a:r>
                      <a:r>
                        <a:rPr lang="en-US" sz="1800" u="none" strike="noStrike" dirty="0">
                          <a:solidFill>
                            <a:schemeClr val="accent1">
                              <a:lumMod val="50000"/>
                            </a:schemeClr>
                          </a:solidFill>
                          <a:effectLst/>
                        </a:rPr>
                        <a:t>A Taste of Honey</a:t>
                      </a:r>
                      <a:r>
                        <a:rPr lang="en-US" sz="1800" dirty="0">
                          <a:solidFill>
                            <a:schemeClr val="accent1">
                              <a:lumMod val="50000"/>
                            </a:schemeClr>
                          </a:solidFill>
                          <a:effectLst/>
                        </a:rPr>
                        <a:t>" (</a:t>
                      </a:r>
                      <a:r>
                        <a:rPr lang="en-US" sz="1800" u="none" strike="noStrike" dirty="0">
                          <a:solidFill>
                            <a:schemeClr val="accent1">
                              <a:lumMod val="50000"/>
                            </a:schemeClr>
                          </a:solidFill>
                          <a:effectLst/>
                        </a:rPr>
                        <a:t>Ric Marlow</a:t>
                      </a:r>
                      <a:r>
                        <a:rPr lang="en-US" sz="1800" dirty="0">
                          <a:solidFill>
                            <a:schemeClr val="accent1">
                              <a:lumMod val="50000"/>
                            </a:schemeClr>
                          </a:solidFill>
                          <a:effectLst/>
                        </a:rPr>
                        <a:t>, </a:t>
                      </a:r>
                      <a:r>
                        <a:rPr lang="en-US" sz="1800" u="none" strike="noStrike" dirty="0">
                          <a:solidFill>
                            <a:schemeClr val="accent1">
                              <a:lumMod val="50000"/>
                            </a:schemeClr>
                          </a:solidFill>
                          <a:effectLst/>
                        </a:rPr>
                        <a:t>Bobby Scott</a:t>
                      </a:r>
                      <a:r>
                        <a:rPr lang="en-US" sz="1800" dirty="0">
                          <a:solidFill>
                            <a:schemeClr val="accent1">
                              <a:lumMod val="50000"/>
                            </a:schemeClr>
                          </a:solidFill>
                          <a:effectLst/>
                        </a:rPr>
                        <a:t>)</a:t>
                      </a:r>
                    </a:p>
                  </a:txBody>
                  <a:tcPr marL="15322" marR="15322" marT="15322" marB="15322">
                    <a:lnL>
                      <a:noFill/>
                    </a:lnL>
                    <a:lnR>
                      <a:noFill/>
                    </a:lnR>
                    <a:lnT>
                      <a:noFill/>
                    </a:lnT>
                    <a:lnB>
                      <a:noFill/>
                    </a:lnB>
                    <a:solidFill>
                      <a:srgbClr val="F7F7F7"/>
                    </a:solidFill>
                  </a:tcPr>
                </a:tc>
                <a:tc>
                  <a:txBody>
                    <a:bodyPr/>
                    <a:lstStyle/>
                    <a:p>
                      <a:pPr algn="l" fontAlgn="t"/>
                      <a:r>
                        <a:rPr lang="en-CA" sz="1800">
                          <a:solidFill>
                            <a:schemeClr val="accent1">
                              <a:lumMod val="50000"/>
                            </a:schemeClr>
                          </a:solidFill>
                          <a:effectLst/>
                        </a:rPr>
                        <a:t>Paul McCartney</a:t>
                      </a:r>
                    </a:p>
                  </a:txBody>
                  <a:tcPr marL="15322" marR="15322" marT="15322" marB="15322">
                    <a:lnL>
                      <a:noFill/>
                    </a:lnL>
                    <a:lnR>
                      <a:noFill/>
                    </a:lnR>
                    <a:lnT>
                      <a:noFill/>
                    </a:lnT>
                    <a:lnB>
                      <a:noFill/>
                    </a:lnB>
                    <a:solidFill>
                      <a:srgbClr val="F7F7F7"/>
                    </a:solidFill>
                  </a:tcPr>
                </a:tc>
                <a:tc>
                  <a:txBody>
                    <a:bodyPr/>
                    <a:lstStyle/>
                    <a:p>
                      <a:pPr algn="r" fontAlgn="t"/>
                      <a:r>
                        <a:rPr lang="en-CA" sz="1800" dirty="0">
                          <a:solidFill>
                            <a:schemeClr val="accent1">
                              <a:lumMod val="50000"/>
                            </a:schemeClr>
                          </a:solidFill>
                          <a:effectLst/>
                        </a:rPr>
                        <a:t>2:05</a:t>
                      </a:r>
                    </a:p>
                  </a:txBody>
                  <a:tcPr marL="15322" marR="38304" marT="15322" marB="15322">
                    <a:lnL>
                      <a:noFill/>
                    </a:lnL>
                    <a:lnR>
                      <a:noFill/>
                    </a:lnR>
                    <a:lnT>
                      <a:noFill/>
                    </a:lnT>
                    <a:lnB>
                      <a:noFill/>
                    </a:lnB>
                    <a:solidFill>
                      <a:srgbClr val="F7F7F7"/>
                    </a:solidFill>
                  </a:tcPr>
                </a:tc>
                <a:extLst>
                  <a:ext uri="{0D108BD9-81ED-4DB2-BD59-A6C34878D82A}">
                    <a16:rowId xmlns:a16="http://schemas.microsoft.com/office/drawing/2014/main" val="2979383219"/>
                  </a:ext>
                </a:extLst>
              </a:tr>
              <a:tr h="586169">
                <a:tc>
                  <a:txBody>
                    <a:bodyPr/>
                    <a:lstStyle/>
                    <a:p>
                      <a:pPr algn="l" fontAlgn="t"/>
                      <a:r>
                        <a:rPr lang="en-CA" sz="1800">
                          <a:solidFill>
                            <a:schemeClr val="accent1">
                              <a:lumMod val="50000"/>
                            </a:schemeClr>
                          </a:solidFill>
                          <a:effectLst/>
                        </a:rPr>
                        <a:t>5.</a:t>
                      </a:r>
                    </a:p>
                  </a:txBody>
                  <a:tcPr marL="15322" marR="38304" marT="15322" marB="15322">
                    <a:lnL>
                      <a:noFill/>
                    </a:lnL>
                    <a:lnR>
                      <a:noFill/>
                    </a:lnR>
                    <a:lnT>
                      <a:noFill/>
                    </a:lnT>
                    <a:lnB>
                      <a:noFill/>
                    </a:lnB>
                    <a:solidFill>
                      <a:srgbClr val="FFFFFF"/>
                    </a:solidFill>
                  </a:tcPr>
                </a:tc>
                <a:tc>
                  <a:txBody>
                    <a:bodyPr/>
                    <a:lstStyle/>
                    <a:p>
                      <a:pPr algn="l" fontAlgn="t"/>
                      <a:r>
                        <a:rPr lang="en-CA" sz="1800" dirty="0">
                          <a:solidFill>
                            <a:schemeClr val="accent1">
                              <a:lumMod val="50000"/>
                            </a:schemeClr>
                          </a:solidFill>
                          <a:effectLst/>
                        </a:rPr>
                        <a:t>"</a:t>
                      </a:r>
                      <a:r>
                        <a:rPr lang="en-CA" sz="1800" u="none" strike="noStrike" dirty="0">
                          <a:solidFill>
                            <a:schemeClr val="accent1">
                              <a:lumMod val="50000"/>
                            </a:schemeClr>
                          </a:solidFill>
                          <a:effectLst/>
                        </a:rPr>
                        <a:t>There's a Place</a:t>
                      </a:r>
                      <a:r>
                        <a:rPr lang="en-CA" sz="1800" dirty="0">
                          <a:solidFill>
                            <a:schemeClr val="accent1">
                              <a:lumMod val="50000"/>
                            </a:schemeClr>
                          </a:solidFill>
                          <a:effectLst/>
                        </a:rPr>
                        <a:t>"</a:t>
                      </a:r>
                    </a:p>
                  </a:txBody>
                  <a:tcPr marL="15322" marR="15322" marT="15322" marB="15322">
                    <a:lnL>
                      <a:noFill/>
                    </a:lnL>
                    <a:lnR>
                      <a:noFill/>
                    </a:lnR>
                    <a:lnT>
                      <a:noFill/>
                    </a:lnT>
                    <a:lnB>
                      <a:noFill/>
                    </a:lnB>
                    <a:solidFill>
                      <a:srgbClr val="FFFFFF"/>
                    </a:solidFill>
                  </a:tcPr>
                </a:tc>
                <a:tc>
                  <a:txBody>
                    <a:bodyPr/>
                    <a:lstStyle/>
                    <a:p>
                      <a:pPr algn="l" fontAlgn="t"/>
                      <a:r>
                        <a:rPr lang="en-US" sz="1800" dirty="0">
                          <a:solidFill>
                            <a:schemeClr val="accent1">
                              <a:lumMod val="50000"/>
                            </a:schemeClr>
                          </a:solidFill>
                          <a:effectLst/>
                        </a:rPr>
                        <a:t>Lennon/McCartney</a:t>
                      </a:r>
                    </a:p>
                  </a:txBody>
                  <a:tcPr marL="15322" marR="15322" marT="15322" marB="15322">
                    <a:lnL>
                      <a:noFill/>
                    </a:lnL>
                    <a:lnR>
                      <a:noFill/>
                    </a:lnR>
                    <a:lnT>
                      <a:noFill/>
                    </a:lnT>
                    <a:lnB>
                      <a:noFill/>
                    </a:lnB>
                    <a:solidFill>
                      <a:srgbClr val="FFFFFF"/>
                    </a:solidFill>
                  </a:tcPr>
                </a:tc>
                <a:tc>
                  <a:txBody>
                    <a:bodyPr/>
                    <a:lstStyle/>
                    <a:p>
                      <a:pPr algn="r" fontAlgn="t"/>
                      <a:r>
                        <a:rPr lang="en-CA" sz="1800" dirty="0">
                          <a:solidFill>
                            <a:schemeClr val="accent1">
                              <a:lumMod val="50000"/>
                            </a:schemeClr>
                          </a:solidFill>
                          <a:effectLst/>
                        </a:rPr>
                        <a:t>1:53</a:t>
                      </a:r>
                    </a:p>
                  </a:txBody>
                  <a:tcPr marL="15322" marR="38304" marT="15322" marB="15322">
                    <a:lnL>
                      <a:noFill/>
                    </a:lnL>
                    <a:lnR>
                      <a:noFill/>
                    </a:lnR>
                    <a:lnT>
                      <a:noFill/>
                    </a:lnT>
                    <a:lnB>
                      <a:noFill/>
                    </a:lnB>
                    <a:solidFill>
                      <a:srgbClr val="FFFFFF"/>
                    </a:solidFill>
                  </a:tcPr>
                </a:tc>
                <a:extLst>
                  <a:ext uri="{0D108BD9-81ED-4DB2-BD59-A6C34878D82A}">
                    <a16:rowId xmlns:a16="http://schemas.microsoft.com/office/drawing/2014/main" val="2832553618"/>
                  </a:ext>
                </a:extLst>
              </a:tr>
              <a:tr h="307112">
                <a:tc>
                  <a:txBody>
                    <a:bodyPr/>
                    <a:lstStyle/>
                    <a:p>
                      <a:pPr algn="l" fontAlgn="t"/>
                      <a:r>
                        <a:rPr lang="en-CA" sz="1800">
                          <a:solidFill>
                            <a:schemeClr val="accent1">
                              <a:lumMod val="50000"/>
                            </a:schemeClr>
                          </a:solidFill>
                          <a:effectLst/>
                        </a:rPr>
                        <a:t>6.</a:t>
                      </a:r>
                    </a:p>
                  </a:txBody>
                  <a:tcPr marL="15322" marR="38304" marT="15322" marB="15322">
                    <a:lnL>
                      <a:noFill/>
                    </a:lnL>
                    <a:lnR>
                      <a:noFill/>
                    </a:lnR>
                    <a:lnT>
                      <a:noFill/>
                    </a:lnT>
                    <a:lnB>
                      <a:noFill/>
                    </a:lnB>
                    <a:solidFill>
                      <a:srgbClr val="F7F7F7"/>
                    </a:solidFill>
                  </a:tcPr>
                </a:tc>
                <a:tc>
                  <a:txBody>
                    <a:bodyPr/>
                    <a:lstStyle/>
                    <a:p>
                      <a:pPr algn="l" fontAlgn="t"/>
                      <a:r>
                        <a:rPr lang="en-US" sz="1800" dirty="0">
                          <a:solidFill>
                            <a:schemeClr val="accent1">
                              <a:lumMod val="50000"/>
                            </a:schemeClr>
                          </a:solidFill>
                          <a:effectLst/>
                        </a:rPr>
                        <a:t>"</a:t>
                      </a:r>
                      <a:r>
                        <a:rPr lang="en-US" sz="1800" u="none" strike="noStrike" dirty="0">
                          <a:solidFill>
                            <a:schemeClr val="accent1">
                              <a:lumMod val="50000"/>
                            </a:schemeClr>
                          </a:solidFill>
                          <a:effectLst/>
                        </a:rPr>
                        <a:t>Twist and Shout</a:t>
                      </a:r>
                      <a:r>
                        <a:rPr lang="en-US" sz="1800" dirty="0">
                          <a:solidFill>
                            <a:schemeClr val="accent1">
                              <a:lumMod val="50000"/>
                            </a:schemeClr>
                          </a:solidFill>
                          <a:effectLst/>
                        </a:rPr>
                        <a:t>" (</a:t>
                      </a:r>
                      <a:r>
                        <a:rPr lang="en-US" sz="1800" u="none" strike="noStrike" dirty="0">
                          <a:solidFill>
                            <a:schemeClr val="accent1">
                              <a:lumMod val="50000"/>
                            </a:schemeClr>
                          </a:solidFill>
                          <a:effectLst/>
                        </a:rPr>
                        <a:t>Phil Medley</a:t>
                      </a:r>
                      <a:r>
                        <a:rPr lang="en-US" sz="1800" dirty="0">
                          <a:solidFill>
                            <a:schemeClr val="accent1">
                              <a:lumMod val="50000"/>
                            </a:schemeClr>
                          </a:solidFill>
                          <a:effectLst/>
                        </a:rPr>
                        <a:t>, </a:t>
                      </a:r>
                      <a:r>
                        <a:rPr lang="en-US" sz="1800" u="none" strike="noStrike" dirty="0">
                          <a:solidFill>
                            <a:schemeClr val="accent1">
                              <a:lumMod val="50000"/>
                            </a:schemeClr>
                          </a:solidFill>
                          <a:effectLst/>
                        </a:rPr>
                        <a:t>Bert Russell</a:t>
                      </a:r>
                      <a:r>
                        <a:rPr lang="en-US" sz="1800" dirty="0">
                          <a:solidFill>
                            <a:schemeClr val="accent1">
                              <a:lumMod val="50000"/>
                            </a:schemeClr>
                          </a:solidFill>
                          <a:effectLst/>
                        </a:rPr>
                        <a:t>)</a:t>
                      </a:r>
                    </a:p>
                  </a:txBody>
                  <a:tcPr marL="15322" marR="15322" marT="15322" marB="15322">
                    <a:lnL>
                      <a:noFill/>
                    </a:lnL>
                    <a:lnR>
                      <a:noFill/>
                    </a:lnR>
                    <a:lnT>
                      <a:noFill/>
                    </a:lnT>
                    <a:lnB>
                      <a:noFill/>
                    </a:lnB>
                    <a:solidFill>
                      <a:srgbClr val="F7F7F7"/>
                    </a:solidFill>
                  </a:tcPr>
                </a:tc>
                <a:tc>
                  <a:txBody>
                    <a:bodyPr/>
                    <a:lstStyle/>
                    <a:p>
                      <a:pPr algn="l" fontAlgn="t"/>
                      <a:r>
                        <a:rPr lang="en-CA" sz="1800">
                          <a:solidFill>
                            <a:schemeClr val="accent1">
                              <a:lumMod val="50000"/>
                            </a:schemeClr>
                          </a:solidFill>
                          <a:effectLst/>
                        </a:rPr>
                        <a:t>John Lennon</a:t>
                      </a:r>
                    </a:p>
                  </a:txBody>
                  <a:tcPr marL="15322" marR="15322" marT="15322" marB="15322">
                    <a:lnL>
                      <a:noFill/>
                    </a:lnL>
                    <a:lnR>
                      <a:noFill/>
                    </a:lnR>
                    <a:lnT>
                      <a:noFill/>
                    </a:lnT>
                    <a:lnB>
                      <a:noFill/>
                    </a:lnB>
                    <a:solidFill>
                      <a:srgbClr val="F7F7F7"/>
                    </a:solidFill>
                  </a:tcPr>
                </a:tc>
                <a:tc>
                  <a:txBody>
                    <a:bodyPr/>
                    <a:lstStyle/>
                    <a:p>
                      <a:pPr algn="r" fontAlgn="t"/>
                      <a:r>
                        <a:rPr lang="en-CA" sz="1800" dirty="0">
                          <a:solidFill>
                            <a:schemeClr val="accent1">
                              <a:lumMod val="50000"/>
                            </a:schemeClr>
                          </a:solidFill>
                          <a:effectLst/>
                        </a:rPr>
                        <a:t>2:33</a:t>
                      </a:r>
                    </a:p>
                  </a:txBody>
                  <a:tcPr marL="15322" marR="38304" marT="15322" marB="15322">
                    <a:lnL>
                      <a:noFill/>
                    </a:lnL>
                    <a:lnR>
                      <a:noFill/>
                    </a:lnR>
                    <a:lnT>
                      <a:noFill/>
                    </a:lnT>
                    <a:lnB>
                      <a:noFill/>
                    </a:lnB>
                    <a:solidFill>
                      <a:srgbClr val="F7F7F7"/>
                    </a:solidFill>
                  </a:tcPr>
                </a:tc>
                <a:extLst>
                  <a:ext uri="{0D108BD9-81ED-4DB2-BD59-A6C34878D82A}">
                    <a16:rowId xmlns:a16="http://schemas.microsoft.com/office/drawing/2014/main" val="3880584803"/>
                  </a:ext>
                </a:extLst>
              </a:tr>
            </a:tbl>
          </a:graphicData>
        </a:graphic>
      </p:graphicFrame>
    </p:spTree>
    <p:extLst>
      <p:ext uri="{BB962C8B-B14F-4D97-AF65-F5344CB8AC3E}">
        <p14:creationId xmlns:p14="http://schemas.microsoft.com/office/powerpoint/2010/main" val="25220664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92B9E-2623-47FD-BC99-1295F77ECFF3}"/>
              </a:ext>
            </a:extLst>
          </p:cNvPr>
          <p:cNvSpPr>
            <a:spLocks noGrp="1"/>
          </p:cNvSpPr>
          <p:nvPr>
            <p:ph type="title"/>
          </p:nvPr>
        </p:nvSpPr>
        <p:spPr>
          <a:xfrm>
            <a:off x="314237" y="200026"/>
            <a:ext cx="5461723" cy="1476374"/>
          </a:xfrm>
        </p:spPr>
        <p:txBody>
          <a:bodyPr>
            <a:normAutofit/>
          </a:bodyPr>
          <a:lstStyle/>
          <a:p>
            <a:r>
              <a:rPr lang="en-CA" b="1" i="1" dirty="0"/>
              <a:t>With the Beatles</a:t>
            </a:r>
            <a:r>
              <a:rPr lang="en-CA" b="1" dirty="0"/>
              <a:t>, </a:t>
            </a:r>
            <a:br>
              <a:rPr lang="en-CA" b="1" dirty="0"/>
            </a:br>
            <a:r>
              <a:rPr lang="en-CA" b="1" dirty="0"/>
              <a:t>22 Nov. 1963</a:t>
            </a:r>
            <a:endParaRPr lang="en-CA" b="1" i="1" dirty="0"/>
          </a:p>
        </p:txBody>
      </p:sp>
      <p:sp>
        <p:nvSpPr>
          <p:cNvPr id="3" name="Content Placeholder 2">
            <a:extLst>
              <a:ext uri="{FF2B5EF4-FFF2-40B4-BE49-F238E27FC236}">
                <a16:creationId xmlns:a16="http://schemas.microsoft.com/office/drawing/2014/main" id="{4093048E-7FD3-4562-9D6F-13C5EF40EAB6}"/>
              </a:ext>
            </a:extLst>
          </p:cNvPr>
          <p:cNvSpPr>
            <a:spLocks noGrp="1"/>
          </p:cNvSpPr>
          <p:nvPr>
            <p:ph idx="1"/>
          </p:nvPr>
        </p:nvSpPr>
        <p:spPr>
          <a:xfrm>
            <a:off x="457200" y="2305869"/>
            <a:ext cx="5318760" cy="4171131"/>
          </a:xfrm>
        </p:spPr>
        <p:txBody>
          <a:bodyPr>
            <a:noAutofit/>
          </a:bodyPr>
          <a:lstStyle/>
          <a:p>
            <a:r>
              <a:rPr lang="en-CA" sz="2400" dirty="0"/>
              <a:t>Included three Motown hits:</a:t>
            </a:r>
          </a:p>
          <a:p>
            <a:pPr lvl="1"/>
            <a:r>
              <a:rPr lang="en-CA" dirty="0"/>
              <a:t>“Please </a:t>
            </a:r>
            <a:r>
              <a:rPr lang="en-CA" dirty="0" err="1"/>
              <a:t>Mr</a:t>
            </a:r>
            <a:r>
              <a:rPr lang="en-CA" dirty="0"/>
              <a:t> Postman” The </a:t>
            </a:r>
            <a:r>
              <a:rPr lang="en-CA" dirty="0" err="1"/>
              <a:t>Marvelettes</a:t>
            </a:r>
            <a:endParaRPr lang="en-CA" dirty="0"/>
          </a:p>
          <a:p>
            <a:pPr lvl="1"/>
            <a:r>
              <a:rPr lang="en-CA" dirty="0"/>
              <a:t>“You really got a hold on me,” Smokey Robinson and the Miracles</a:t>
            </a:r>
          </a:p>
          <a:p>
            <a:pPr lvl="1"/>
            <a:r>
              <a:rPr lang="en-CA" dirty="0"/>
              <a:t>“Money,” Barrett Strong (written by Berry Gordy and Janie Bradford)</a:t>
            </a:r>
          </a:p>
          <a:p>
            <a:r>
              <a:rPr lang="en-CA" sz="2400" dirty="0"/>
              <a:t>Gordy Berry initially tried to extract huge money from Brian Epstein.</a:t>
            </a:r>
          </a:p>
        </p:txBody>
      </p:sp>
      <p:pic>
        <p:nvPicPr>
          <p:cNvPr id="5" name="Picture 4" descr="A group of people posing for the camera&#10;&#10;Description automatically generated">
            <a:extLst>
              <a:ext uri="{FF2B5EF4-FFF2-40B4-BE49-F238E27FC236}">
                <a16:creationId xmlns:a16="http://schemas.microsoft.com/office/drawing/2014/main" id="{B99C87CD-1EC6-4E20-B326-0BB32AB64C4C}"/>
              </a:ext>
            </a:extLst>
          </p:cNvPr>
          <p:cNvPicPr>
            <a:picLocks noChangeAspect="1"/>
          </p:cNvPicPr>
          <p:nvPr/>
        </p:nvPicPr>
        <p:blipFill rotWithShape="1">
          <a:blip r:embed="rId2">
            <a:extLst>
              <a:ext uri="{28A0092B-C50C-407E-A947-70E740481C1C}">
                <a14:useLocalDpi xmlns:a14="http://schemas.microsoft.com/office/drawing/2010/main" val="0"/>
              </a:ext>
            </a:extLst>
          </a:blip>
          <a:srcRect r="2083" b="1"/>
          <a:stretch/>
        </p:blipFill>
        <p:spPr>
          <a:xfrm>
            <a:off x="6090613" y="640082"/>
            <a:ext cx="5461724" cy="5577837"/>
          </a:xfrm>
          <a:prstGeom prst="rect">
            <a:avLst/>
          </a:prstGeom>
          <a:effectLst/>
        </p:spPr>
      </p:pic>
    </p:spTree>
    <p:extLst>
      <p:ext uri="{BB962C8B-B14F-4D97-AF65-F5344CB8AC3E}">
        <p14:creationId xmlns:p14="http://schemas.microsoft.com/office/powerpoint/2010/main" val="33718144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b="1" dirty="0"/>
              <a:t>Beatlemania! (1963-1970)</a:t>
            </a:r>
          </a:p>
        </p:txBody>
      </p:sp>
      <p:sp>
        <p:nvSpPr>
          <p:cNvPr id="3" name="Content Placeholder 2"/>
          <p:cNvSpPr>
            <a:spLocks noGrp="1"/>
          </p:cNvSpPr>
          <p:nvPr>
            <p:ph idx="1"/>
          </p:nvPr>
        </p:nvSpPr>
        <p:spPr/>
        <p:txBody>
          <a:bodyPr>
            <a:normAutofit/>
          </a:bodyPr>
          <a:lstStyle/>
          <a:p>
            <a:r>
              <a:rPr lang="en-US" dirty="0"/>
              <a:t>Fandom meant record sales:</a:t>
            </a:r>
          </a:p>
          <a:p>
            <a:pPr lvl="1"/>
            <a:r>
              <a:rPr lang="en-US" dirty="0"/>
              <a:t>1963-1970: there was a Beatles’ single at the number one spot in USA for 59 of those weeks; every sixth week, or about nine number one singles per year.</a:t>
            </a:r>
          </a:p>
          <a:p>
            <a:pPr lvl="1"/>
            <a:r>
              <a:rPr lang="en-US" dirty="0"/>
              <a:t>Beatles’ LPs topped LP charts for 116 weeks, 1963-1970, one every three weeks.</a:t>
            </a:r>
          </a:p>
          <a:p>
            <a:r>
              <a:rPr lang="en-US" dirty="0">
                <a:hlinkClick r:id="rId2"/>
              </a:rPr>
              <a:t>https://www.youtube.com/watch?v=VLvTq6FdOj4</a:t>
            </a:r>
            <a:endParaRPr lang="en-US" dirty="0"/>
          </a:p>
          <a:p>
            <a:r>
              <a:rPr lang="en-CA" dirty="0">
                <a:hlinkClick r:id="rId3"/>
              </a:rPr>
              <a:t>https://www.youtube.com/watch?v=I6Diyy4SYFE</a:t>
            </a:r>
            <a:endParaRPr lang="en-US" dirty="0"/>
          </a:p>
          <a:p>
            <a:r>
              <a:rPr lang="en-US" dirty="0"/>
              <a:t>Hard Day’s Night (1964, dir. Richard Lester): </a:t>
            </a:r>
            <a:r>
              <a:rPr lang="en-CA" dirty="0">
                <a:hlinkClick r:id="rId4"/>
              </a:rPr>
              <a:t>https://www.youtube.com/watch?v=Yxq40ZYIibw</a:t>
            </a:r>
            <a:endParaRPr lang="en-US" dirty="0"/>
          </a:p>
          <a:p>
            <a:endParaRPr lang="en-US" dirty="0"/>
          </a:p>
        </p:txBody>
      </p:sp>
    </p:spTree>
    <p:extLst>
      <p:ext uri="{BB962C8B-B14F-4D97-AF65-F5344CB8AC3E}">
        <p14:creationId xmlns:p14="http://schemas.microsoft.com/office/powerpoint/2010/main" val="42141083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Beatles’ 1966 USA tour and Jesus Christ</a:t>
            </a:r>
          </a:p>
        </p:txBody>
      </p:sp>
      <p:sp>
        <p:nvSpPr>
          <p:cNvPr id="3" name="Content Placeholder 2"/>
          <p:cNvSpPr>
            <a:spLocks noGrp="1"/>
          </p:cNvSpPr>
          <p:nvPr>
            <p:ph idx="1"/>
          </p:nvPr>
        </p:nvSpPr>
        <p:spPr/>
        <p:txBody>
          <a:bodyPr>
            <a:normAutofit lnSpcReduction="10000"/>
          </a:bodyPr>
          <a:lstStyle/>
          <a:p>
            <a:r>
              <a:rPr lang="en-US" dirty="0"/>
              <a:t>“Christianity will go,” he said. “It will vanish and shrink… We're more popular than Jesus now - I don't know which will go first, rock and roll or Christianity.” Maureen Cleave, </a:t>
            </a:r>
            <a:r>
              <a:rPr lang="en-US" i="1" dirty="0"/>
              <a:t>The London Evening Standard</a:t>
            </a:r>
            <a:r>
              <a:rPr lang="en-US" dirty="0"/>
              <a:t>, 4 March 1966</a:t>
            </a:r>
          </a:p>
          <a:p>
            <a:r>
              <a:rPr lang="en-US" dirty="0">
                <a:hlinkClick r:id="rId3"/>
              </a:rPr>
              <a:t>https://www.youtube.com/watch?v=ONYVxatB1U4</a:t>
            </a:r>
            <a:endParaRPr lang="en-US" dirty="0"/>
          </a:p>
          <a:p>
            <a:r>
              <a:rPr lang="en-US" dirty="0"/>
              <a:t>John in 1978: “My life with the Beatles had become a trap… I always remember to thank Jesus for the end of my touring days; if I hadn't said that the Beatles were 'bigger than Jesus' and upset the very Christian Ku Klux Klan, well, Lord, I might still be up there with all the other performing fleas! God bless America. Thank you, Jesus.”</a:t>
            </a:r>
          </a:p>
          <a:p>
            <a:r>
              <a:rPr lang="en-US" dirty="0"/>
              <a:t>1968: founded Apple Records</a:t>
            </a:r>
          </a:p>
        </p:txBody>
      </p:sp>
    </p:spTree>
    <p:extLst>
      <p:ext uri="{BB962C8B-B14F-4D97-AF65-F5344CB8AC3E}">
        <p14:creationId xmlns:p14="http://schemas.microsoft.com/office/powerpoint/2010/main" val="9624405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973481"/>
          </a:xfrm>
        </p:spPr>
        <p:txBody>
          <a:bodyPr>
            <a:normAutofit fontScale="90000"/>
          </a:bodyPr>
          <a:lstStyle/>
          <a:p>
            <a:r>
              <a:rPr lang="en-US" sz="8000" b="1" dirty="0"/>
              <a:t>Beatles’ end?</a:t>
            </a:r>
          </a:p>
        </p:txBody>
      </p:sp>
      <p:sp>
        <p:nvSpPr>
          <p:cNvPr id="3" name="Content Placeholder 2"/>
          <p:cNvSpPr>
            <a:spLocks noGrp="1"/>
          </p:cNvSpPr>
          <p:nvPr>
            <p:ph idx="1"/>
          </p:nvPr>
        </p:nvSpPr>
        <p:spPr>
          <a:xfrm>
            <a:off x="838200" y="1690688"/>
            <a:ext cx="11124414" cy="4926928"/>
          </a:xfrm>
        </p:spPr>
        <p:txBody>
          <a:bodyPr>
            <a:normAutofit fontScale="92500" lnSpcReduction="10000"/>
          </a:bodyPr>
          <a:lstStyle/>
          <a:p>
            <a:r>
              <a:rPr lang="en-US" dirty="0"/>
              <a:t>Tour of Germany, Japan, and the </a:t>
            </a:r>
            <a:r>
              <a:rPr lang="en-US" dirty="0" err="1"/>
              <a:t>Phillipines</a:t>
            </a:r>
            <a:r>
              <a:rPr lang="en-US" dirty="0"/>
              <a:t> were touring hell.</a:t>
            </a:r>
          </a:p>
          <a:p>
            <a:r>
              <a:rPr lang="en-US" dirty="0"/>
              <a:t>1966: quit touring: in 3 years, they performed about 1400 times, with 60 US performances.</a:t>
            </a:r>
          </a:p>
          <a:p>
            <a:r>
              <a:rPr lang="en-US" i="1" dirty="0"/>
              <a:t>Rubber Soul</a:t>
            </a:r>
            <a:r>
              <a:rPr lang="en-US" dirty="0"/>
              <a:t> (1965)</a:t>
            </a:r>
          </a:p>
          <a:p>
            <a:r>
              <a:rPr lang="en-US" i="1" dirty="0"/>
              <a:t>Revolver</a:t>
            </a:r>
            <a:r>
              <a:rPr lang="en-US" dirty="0"/>
              <a:t> (1966)</a:t>
            </a:r>
          </a:p>
          <a:p>
            <a:r>
              <a:rPr lang="en-US" i="1" dirty="0"/>
              <a:t>Sgt. Pepper's Lonely Hearts Club Band</a:t>
            </a:r>
            <a:r>
              <a:rPr lang="en-US" dirty="0"/>
              <a:t> (1967)</a:t>
            </a:r>
          </a:p>
          <a:p>
            <a:r>
              <a:rPr lang="en-US" dirty="0"/>
              <a:t>Brian Epstein’s death, August 1967</a:t>
            </a:r>
          </a:p>
          <a:p>
            <a:r>
              <a:rPr lang="en-US" i="1" dirty="0"/>
              <a:t>The Beatles</a:t>
            </a:r>
            <a:r>
              <a:rPr lang="en-US" dirty="0"/>
              <a:t> ("The White Album", 1968)</a:t>
            </a:r>
          </a:p>
          <a:p>
            <a:r>
              <a:rPr lang="en-US" i="1" dirty="0"/>
              <a:t>Yellow Submarine</a:t>
            </a:r>
            <a:r>
              <a:rPr lang="en-US" dirty="0"/>
              <a:t> (1969)</a:t>
            </a:r>
          </a:p>
          <a:p>
            <a:r>
              <a:rPr lang="en-US" i="1" dirty="0"/>
              <a:t>Abbey Road</a:t>
            </a:r>
            <a:r>
              <a:rPr lang="en-US" dirty="0"/>
              <a:t> (1969)</a:t>
            </a:r>
          </a:p>
          <a:p>
            <a:r>
              <a:rPr lang="en-US" i="1" dirty="0"/>
              <a:t>Let It Be</a:t>
            </a:r>
            <a:r>
              <a:rPr lang="en-US" dirty="0"/>
              <a:t> (1970)</a:t>
            </a:r>
          </a:p>
          <a:p>
            <a:endParaRPr lang="en-US" dirty="0"/>
          </a:p>
        </p:txBody>
      </p:sp>
    </p:spTree>
    <p:extLst>
      <p:ext uri="{BB962C8B-B14F-4D97-AF65-F5344CB8AC3E}">
        <p14:creationId xmlns:p14="http://schemas.microsoft.com/office/powerpoint/2010/main" val="27179999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03866"/>
          </a:xfrm>
        </p:spPr>
        <p:txBody>
          <a:bodyPr>
            <a:noAutofit/>
          </a:bodyPr>
          <a:lstStyle/>
          <a:p>
            <a:r>
              <a:rPr lang="en-US" sz="5400" b="1" dirty="0"/>
              <a:t>The Rolling Stones, 1962 to present</a:t>
            </a:r>
          </a:p>
        </p:txBody>
      </p:sp>
      <p:sp>
        <p:nvSpPr>
          <p:cNvPr id="3" name="Content Placeholder 2"/>
          <p:cNvSpPr>
            <a:spLocks noGrp="1"/>
          </p:cNvSpPr>
          <p:nvPr>
            <p:ph idx="1"/>
          </p:nvPr>
        </p:nvSpPr>
        <p:spPr>
          <a:xfrm>
            <a:off x="600501" y="1146412"/>
            <a:ext cx="10753299" cy="5030551"/>
          </a:xfrm>
        </p:spPr>
        <p:txBody>
          <a:bodyPr>
            <a:normAutofit fontScale="92500" lnSpcReduction="20000"/>
          </a:bodyPr>
          <a:lstStyle/>
          <a:p>
            <a:r>
              <a:rPr lang="en-US" dirty="0"/>
              <a:t>Initial line-up:  </a:t>
            </a:r>
          </a:p>
          <a:p>
            <a:pPr lvl="1"/>
            <a:r>
              <a:rPr lang="en-US" dirty="0"/>
              <a:t>Mick Jagger (lead vocals, harmonica)</a:t>
            </a:r>
          </a:p>
          <a:p>
            <a:pPr lvl="1"/>
            <a:r>
              <a:rPr lang="en-US" dirty="0"/>
              <a:t>Keith Richards (guitar)</a:t>
            </a:r>
          </a:p>
          <a:p>
            <a:pPr lvl="1"/>
            <a:r>
              <a:rPr lang="en-US" dirty="0"/>
              <a:t>Brian Jones (guitar, harmonica)</a:t>
            </a:r>
          </a:p>
          <a:p>
            <a:pPr lvl="1"/>
            <a:r>
              <a:rPr lang="en-US" dirty="0"/>
              <a:t>Ian Stewart (piano)</a:t>
            </a:r>
          </a:p>
          <a:p>
            <a:pPr lvl="1"/>
            <a:r>
              <a:rPr lang="en-US" dirty="0"/>
              <a:t>Bill Wyman (bass)</a:t>
            </a:r>
          </a:p>
          <a:p>
            <a:pPr lvl="1"/>
            <a:r>
              <a:rPr lang="en-US" dirty="0"/>
              <a:t>Charlie Watts (drums)</a:t>
            </a:r>
          </a:p>
          <a:p>
            <a:r>
              <a:rPr lang="en-US" dirty="0"/>
              <a:t>Very focused on electric blues, rhythm and blues, rockabilly music (Muddy Waters, Jimmy Reid, Chuck Berry, Little Richard, Buddy Holly)</a:t>
            </a:r>
          </a:p>
          <a:p>
            <a:r>
              <a:rPr lang="en-US" dirty="0"/>
              <a:t>Alexis Korner’s Electric Blues Inc.</a:t>
            </a:r>
          </a:p>
          <a:p>
            <a:r>
              <a:rPr lang="en-US" dirty="0"/>
              <a:t>Early songs were covers.</a:t>
            </a:r>
          </a:p>
          <a:p>
            <a:r>
              <a:rPr lang="en-US" dirty="0"/>
              <a:t>First single, Chuck Berry’s “Come on”, 1963: </a:t>
            </a:r>
            <a:r>
              <a:rPr lang="en-US" dirty="0">
                <a:hlinkClick r:id="rId2"/>
              </a:rPr>
              <a:t>https://www.youtube.com/watch?v=UCWxU2pln2k</a:t>
            </a:r>
            <a:endParaRPr lang="en-US" dirty="0"/>
          </a:p>
          <a:p>
            <a:r>
              <a:rPr lang="en-US" dirty="0"/>
              <a:t>Toured with  Bo </a:t>
            </a:r>
            <a:r>
              <a:rPr lang="en-US" dirty="0" err="1"/>
              <a:t>Diddley</a:t>
            </a:r>
            <a:r>
              <a:rPr lang="en-US" dirty="0"/>
              <a:t>, Little Richard, and The </a:t>
            </a:r>
            <a:r>
              <a:rPr lang="en-US" dirty="0" err="1"/>
              <a:t>Everly</a:t>
            </a:r>
            <a:r>
              <a:rPr lang="en-US" dirty="0"/>
              <a:t> Brothers</a:t>
            </a:r>
          </a:p>
          <a:p>
            <a:pPr marL="0" indent="0">
              <a:buNone/>
            </a:pPr>
            <a:endParaRPr lang="en-US" dirty="0"/>
          </a:p>
        </p:txBody>
      </p:sp>
    </p:spTree>
    <p:extLst>
      <p:ext uri="{BB962C8B-B14F-4D97-AF65-F5344CB8AC3E}">
        <p14:creationId xmlns:p14="http://schemas.microsoft.com/office/powerpoint/2010/main" val="19565005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Marshall Plan’s effects</a:t>
            </a:r>
          </a:p>
        </p:txBody>
      </p:sp>
      <p:sp>
        <p:nvSpPr>
          <p:cNvPr id="3" name="Content Placeholder 2"/>
          <p:cNvSpPr>
            <a:spLocks noGrp="1"/>
          </p:cNvSpPr>
          <p:nvPr>
            <p:ph idx="1"/>
          </p:nvPr>
        </p:nvSpPr>
        <p:spPr>
          <a:xfrm>
            <a:off x="838200" y="1825625"/>
            <a:ext cx="5821907" cy="4351338"/>
          </a:xfrm>
        </p:spPr>
        <p:txBody>
          <a:bodyPr/>
          <a:lstStyle/>
          <a:p>
            <a:r>
              <a:rPr lang="en-US" dirty="0"/>
              <a:t>Sped up economic recovery in western Europe.</a:t>
            </a:r>
          </a:p>
          <a:p>
            <a:r>
              <a:rPr lang="en-US" dirty="0"/>
              <a:t>Kept communists out of governments.</a:t>
            </a:r>
          </a:p>
          <a:p>
            <a:r>
              <a:rPr lang="en-US" dirty="0"/>
              <a:t>Encouraged European integration.</a:t>
            </a:r>
          </a:p>
          <a:p>
            <a:r>
              <a:rPr lang="en-US" dirty="0"/>
              <a:t>Americanized Europe.</a:t>
            </a:r>
          </a:p>
          <a:p>
            <a:r>
              <a:rPr lang="en-US" dirty="0"/>
              <a:t>Provided markets for US goods.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71589" y="1068849"/>
            <a:ext cx="3882211" cy="5344615"/>
          </a:xfrm>
          <a:prstGeom prst="rect">
            <a:avLst/>
          </a:prstGeom>
          <a:ln>
            <a:noFill/>
          </a:ln>
          <a:effectLst>
            <a:softEdge rad="112500"/>
          </a:effectLst>
        </p:spPr>
      </p:pic>
    </p:spTree>
    <p:extLst>
      <p:ext uri="{BB962C8B-B14F-4D97-AF65-F5344CB8AC3E}">
        <p14:creationId xmlns:p14="http://schemas.microsoft.com/office/powerpoint/2010/main" val="32959762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600" b="1" dirty="0"/>
              <a:t>The Rolling Stones</a:t>
            </a:r>
          </a:p>
        </p:txBody>
      </p:sp>
      <p:sp>
        <p:nvSpPr>
          <p:cNvPr id="3" name="Content Placeholder 2"/>
          <p:cNvSpPr>
            <a:spLocks noGrp="1"/>
          </p:cNvSpPr>
          <p:nvPr>
            <p:ph idx="1"/>
          </p:nvPr>
        </p:nvSpPr>
        <p:spPr/>
        <p:txBody>
          <a:bodyPr/>
          <a:lstStyle/>
          <a:p>
            <a:r>
              <a:rPr lang="en-US" dirty="0"/>
              <a:t>Nov. 1963: Second record: “I want to be your man!” written by Lennon and McCartney for the Stones.</a:t>
            </a:r>
          </a:p>
          <a:p>
            <a:r>
              <a:rPr lang="en-US" dirty="0"/>
              <a:t>Reached number 12 on the charts.</a:t>
            </a:r>
          </a:p>
          <a:p>
            <a:r>
              <a:rPr lang="en-US" dirty="0">
                <a:hlinkClick r:id="rId2"/>
              </a:rPr>
              <a:t>https://www.youtube.com/watch?v=DJCkbbMnEPg</a:t>
            </a:r>
            <a:endParaRPr lang="en-US" dirty="0"/>
          </a:p>
          <a:p>
            <a:r>
              <a:rPr lang="en-US" dirty="0"/>
              <a:t>Third single, Buddy Holly’s “Not Fade Away” (February 1964)</a:t>
            </a:r>
          </a:p>
          <a:p>
            <a:r>
              <a:rPr lang="en-US" dirty="0"/>
              <a:t>First big hit: reached number 3 on the charts.</a:t>
            </a:r>
          </a:p>
          <a:p>
            <a:r>
              <a:rPr lang="en-US" dirty="0"/>
              <a:t>Appeared on the Michael Douglas Show, 1964:</a:t>
            </a:r>
          </a:p>
          <a:p>
            <a:r>
              <a:rPr lang="en-US" dirty="0">
                <a:hlinkClick r:id="rId3"/>
              </a:rPr>
              <a:t>https://www.youtube.com/watch?v=P6RWnGQ3XqQ</a:t>
            </a:r>
            <a:endParaRPr lang="en-US" dirty="0"/>
          </a:p>
          <a:p>
            <a:pPr marL="0" indent="0">
              <a:buNone/>
            </a:pPr>
            <a:endParaRPr lang="en-US" dirty="0"/>
          </a:p>
          <a:p>
            <a:endParaRPr lang="en-US" dirty="0"/>
          </a:p>
        </p:txBody>
      </p:sp>
    </p:spTree>
    <p:extLst>
      <p:ext uri="{BB962C8B-B14F-4D97-AF65-F5344CB8AC3E}">
        <p14:creationId xmlns:p14="http://schemas.microsoft.com/office/powerpoint/2010/main" val="21079975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600" b="1" dirty="0"/>
              <a:t>The Rolling Stones</a:t>
            </a:r>
          </a:p>
        </p:txBody>
      </p:sp>
      <p:sp>
        <p:nvSpPr>
          <p:cNvPr id="3" name="Content Placeholder 2"/>
          <p:cNvSpPr>
            <a:spLocks noGrp="1"/>
          </p:cNvSpPr>
          <p:nvPr>
            <p:ph idx="1"/>
          </p:nvPr>
        </p:nvSpPr>
        <p:spPr>
          <a:xfrm>
            <a:off x="838200" y="1825625"/>
            <a:ext cx="6026624" cy="4351338"/>
          </a:xfrm>
        </p:spPr>
        <p:txBody>
          <a:bodyPr>
            <a:normAutofit lnSpcReduction="10000"/>
          </a:bodyPr>
          <a:lstStyle/>
          <a:p>
            <a:r>
              <a:rPr lang="en-US" dirty="0"/>
              <a:t>Richards and Jagger had to be convinced to write their own music.</a:t>
            </a:r>
          </a:p>
          <a:p>
            <a:r>
              <a:rPr lang="en-US" dirty="0"/>
              <a:t>Andrew </a:t>
            </a:r>
            <a:r>
              <a:rPr lang="en-US" dirty="0" err="1"/>
              <a:t>Loog</a:t>
            </a:r>
            <a:r>
              <a:rPr lang="en-US" dirty="0"/>
              <a:t> Oldham locked them in an apartment to force them.</a:t>
            </a:r>
          </a:p>
          <a:p>
            <a:r>
              <a:rPr lang="en-US" dirty="0"/>
              <a:t>“Would You Let Your Sister Go with a Rolling Stone?”</a:t>
            </a:r>
          </a:p>
          <a:p>
            <a:r>
              <a:rPr lang="en-US" dirty="0"/>
              <a:t>First hit song: “Heart of Stone,” December 1964</a:t>
            </a:r>
          </a:p>
          <a:p>
            <a:r>
              <a:rPr lang="en-CA" dirty="0">
                <a:hlinkClick r:id="rId2"/>
              </a:rPr>
              <a:t>https://www.youtube.com/watch?v=5uIBNXrfnyE</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03234" y="1690688"/>
            <a:ext cx="4310923" cy="4351338"/>
          </a:xfrm>
          <a:prstGeom prst="rect">
            <a:avLst/>
          </a:prstGeom>
        </p:spPr>
      </p:pic>
    </p:spTree>
    <p:extLst>
      <p:ext uri="{BB962C8B-B14F-4D97-AF65-F5344CB8AC3E}">
        <p14:creationId xmlns:p14="http://schemas.microsoft.com/office/powerpoint/2010/main" val="17399947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209151"/>
          </a:xfrm>
        </p:spPr>
        <p:txBody>
          <a:bodyPr/>
          <a:lstStyle/>
          <a:p>
            <a:r>
              <a:rPr lang="en-US" b="1" dirty="0"/>
              <a:t>The Animals, 1963-1969</a:t>
            </a:r>
          </a:p>
        </p:txBody>
      </p:sp>
      <p:sp>
        <p:nvSpPr>
          <p:cNvPr id="3" name="Content Placeholder 2"/>
          <p:cNvSpPr>
            <a:spLocks noGrp="1"/>
          </p:cNvSpPr>
          <p:nvPr>
            <p:ph idx="1"/>
          </p:nvPr>
        </p:nvSpPr>
        <p:spPr>
          <a:xfrm>
            <a:off x="838200" y="1574276"/>
            <a:ext cx="10515600" cy="4602687"/>
          </a:xfrm>
        </p:spPr>
        <p:txBody>
          <a:bodyPr>
            <a:normAutofit/>
          </a:bodyPr>
          <a:lstStyle/>
          <a:p>
            <a:r>
              <a:rPr lang="en-US" dirty="0"/>
              <a:t>Newcastle upon Tyne</a:t>
            </a:r>
          </a:p>
          <a:p>
            <a:r>
              <a:rPr lang="en-US" dirty="0"/>
              <a:t>Eric Burdon</a:t>
            </a:r>
          </a:p>
          <a:p>
            <a:r>
              <a:rPr lang="en-US" dirty="0"/>
              <a:t>Alan Price (organ and keyboards)</a:t>
            </a:r>
          </a:p>
          <a:p>
            <a:r>
              <a:rPr lang="en-US" dirty="0"/>
              <a:t>Hilton Valentine (guitar)</a:t>
            </a:r>
          </a:p>
          <a:p>
            <a:r>
              <a:rPr lang="en-US" dirty="0"/>
              <a:t>John Steel (drums)</a:t>
            </a:r>
          </a:p>
          <a:p>
            <a:r>
              <a:rPr lang="en-US" dirty="0"/>
              <a:t>Bryan "Chas" Chandler (bass)</a:t>
            </a:r>
          </a:p>
          <a:p>
            <a:r>
              <a:rPr lang="en-US" dirty="0"/>
              <a:t>Line-up changed many times, except Burdon</a:t>
            </a:r>
          </a:p>
          <a:p>
            <a:r>
              <a:rPr lang="en-US" dirty="0"/>
              <a:t>June 1964: “House of the Rising Sun”</a:t>
            </a:r>
          </a:p>
          <a:p>
            <a:r>
              <a:rPr lang="en-CA" dirty="0">
                <a:hlinkClick r:id="rId2"/>
              </a:rPr>
              <a:t>https://www.youtube.com/watch?v=eb3vEZZQO_I</a:t>
            </a:r>
            <a:endParaRPr lang="en-US" dirty="0"/>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9472" y="832514"/>
            <a:ext cx="3848099" cy="3848099"/>
          </a:xfrm>
          <a:prstGeom prst="rect">
            <a:avLst/>
          </a:prstGeom>
          <a:ln>
            <a:noFill/>
          </a:ln>
          <a:effectLst>
            <a:softEdge rad="112500"/>
          </a:effectLst>
        </p:spPr>
      </p:pic>
    </p:spTree>
    <p:extLst>
      <p:ext uri="{BB962C8B-B14F-4D97-AF65-F5344CB8AC3E}">
        <p14:creationId xmlns:p14="http://schemas.microsoft.com/office/powerpoint/2010/main" val="101642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9434" y="365125"/>
            <a:ext cx="7861110" cy="767639"/>
          </a:xfrm>
        </p:spPr>
        <p:txBody>
          <a:bodyPr>
            <a:normAutofit fontScale="90000"/>
          </a:bodyPr>
          <a:lstStyle/>
          <a:p>
            <a:r>
              <a:rPr lang="en-US" sz="5400" b="1" dirty="0"/>
              <a:t>The Kinks, 1963-1996	</a:t>
            </a:r>
          </a:p>
        </p:txBody>
      </p:sp>
      <p:sp>
        <p:nvSpPr>
          <p:cNvPr id="3" name="Content Placeholder 2"/>
          <p:cNvSpPr>
            <a:spLocks noGrp="1"/>
          </p:cNvSpPr>
          <p:nvPr>
            <p:ph idx="1"/>
          </p:nvPr>
        </p:nvSpPr>
        <p:spPr>
          <a:xfrm>
            <a:off x="409434" y="1690688"/>
            <a:ext cx="6414447" cy="4351338"/>
          </a:xfrm>
        </p:spPr>
        <p:txBody>
          <a:bodyPr>
            <a:normAutofit/>
          </a:bodyPr>
          <a:lstStyle/>
          <a:p>
            <a:r>
              <a:rPr lang="en-US" dirty="0"/>
              <a:t>Ray Davies (rhythm guitar, lead vocals, main writer)</a:t>
            </a:r>
          </a:p>
          <a:p>
            <a:r>
              <a:rPr lang="en-US" dirty="0"/>
              <a:t>Dave Davies (lead guitar, vocals)</a:t>
            </a:r>
          </a:p>
          <a:p>
            <a:r>
              <a:rPr lang="en-US" dirty="0"/>
              <a:t>Pete </a:t>
            </a:r>
            <a:r>
              <a:rPr lang="en-US" dirty="0" err="1"/>
              <a:t>Quaife</a:t>
            </a:r>
            <a:r>
              <a:rPr lang="en-US" dirty="0"/>
              <a:t> (bass guitar)</a:t>
            </a:r>
          </a:p>
          <a:p>
            <a:r>
              <a:rPr lang="en-US" dirty="0"/>
              <a:t>Mick </a:t>
            </a:r>
            <a:r>
              <a:rPr lang="en-US" dirty="0" err="1"/>
              <a:t>Avory</a:t>
            </a:r>
            <a:r>
              <a:rPr lang="en-US" dirty="0"/>
              <a:t> (drums)</a:t>
            </a:r>
          </a:p>
          <a:p>
            <a:r>
              <a:rPr lang="en-US" dirty="0"/>
              <a:t>First hit, August 1964: “You really got me!”</a:t>
            </a:r>
          </a:p>
          <a:p>
            <a:r>
              <a:rPr lang="en-US" dirty="0">
                <a:hlinkClick r:id="rId2"/>
              </a:rPr>
              <a:t>https://www.youtube.com/watch?v=fTTsY-oz6Go</a:t>
            </a:r>
            <a:endParaRPr lang="en-US" dirty="0"/>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42245" y="1388340"/>
            <a:ext cx="4902627" cy="4956033"/>
          </a:xfrm>
          <a:prstGeom prst="rect">
            <a:avLst/>
          </a:prstGeom>
        </p:spPr>
      </p:pic>
    </p:spTree>
    <p:extLst>
      <p:ext uri="{BB962C8B-B14F-4D97-AF65-F5344CB8AC3E}">
        <p14:creationId xmlns:p14="http://schemas.microsoft.com/office/powerpoint/2010/main" val="36494200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Kinks, 1963-1996</a:t>
            </a:r>
          </a:p>
        </p:txBody>
      </p:sp>
      <p:sp>
        <p:nvSpPr>
          <p:cNvPr id="3" name="Content Placeholder 2"/>
          <p:cNvSpPr>
            <a:spLocks noGrp="1"/>
          </p:cNvSpPr>
          <p:nvPr>
            <p:ph idx="1"/>
          </p:nvPr>
        </p:nvSpPr>
        <p:spPr/>
        <p:txBody>
          <a:bodyPr/>
          <a:lstStyle/>
          <a:p>
            <a:r>
              <a:rPr lang="en-US" dirty="0"/>
              <a:t>October 1964: “All day and all of the night”</a:t>
            </a:r>
          </a:p>
          <a:p>
            <a:r>
              <a:rPr lang="en-US" dirty="0">
                <a:hlinkClick r:id="rId2"/>
              </a:rPr>
              <a:t>https://www.youtube.com/watch?v=fOGMRnKl5co</a:t>
            </a:r>
            <a:endParaRPr lang="en-US" dirty="0"/>
          </a:p>
          <a:p>
            <a:r>
              <a:rPr lang="en-US" dirty="0"/>
              <a:t>Hectic touring: Australia, New Zealand, USA, India</a:t>
            </a:r>
          </a:p>
          <a:p>
            <a:r>
              <a:rPr lang="en-US" dirty="0"/>
              <a:t>Cardiff, 19 May 1965: Dave Davies and Mick </a:t>
            </a:r>
            <a:r>
              <a:rPr lang="en-US" dirty="0" err="1"/>
              <a:t>Avory</a:t>
            </a:r>
            <a:r>
              <a:rPr lang="en-US" dirty="0"/>
              <a:t> fought on stage after “Your really got me!” (Davies got 16 stitches)</a:t>
            </a:r>
          </a:p>
          <a:p>
            <a:r>
              <a:rPr lang="en-US" dirty="0"/>
              <a:t>After summer USA tour, American Federation of Musicians refused permits for the group to appear in concerts for the next four years.</a:t>
            </a:r>
          </a:p>
          <a:p>
            <a:r>
              <a:rPr lang="en-US" dirty="0"/>
              <a:t>Cut off a major market.</a:t>
            </a:r>
          </a:p>
        </p:txBody>
      </p:sp>
    </p:spTree>
    <p:extLst>
      <p:ext uri="{BB962C8B-B14F-4D97-AF65-F5344CB8AC3E}">
        <p14:creationId xmlns:p14="http://schemas.microsoft.com/office/powerpoint/2010/main" val="17888716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b="1" dirty="0"/>
              <a:t>The Who, 1964-1982</a:t>
            </a:r>
          </a:p>
        </p:txBody>
      </p:sp>
      <p:sp>
        <p:nvSpPr>
          <p:cNvPr id="3" name="Content Placeholder 2"/>
          <p:cNvSpPr>
            <a:spLocks noGrp="1"/>
          </p:cNvSpPr>
          <p:nvPr>
            <p:ph idx="1"/>
          </p:nvPr>
        </p:nvSpPr>
        <p:spPr>
          <a:xfrm>
            <a:off x="838200" y="1825625"/>
            <a:ext cx="5316940" cy="4351338"/>
          </a:xfrm>
        </p:spPr>
        <p:txBody>
          <a:bodyPr>
            <a:normAutofit fontScale="92500" lnSpcReduction="10000"/>
          </a:bodyPr>
          <a:lstStyle/>
          <a:p>
            <a:r>
              <a:rPr lang="en-US" dirty="0"/>
              <a:t>Pete Townshend (lead guitar, vocals, writer)</a:t>
            </a:r>
          </a:p>
          <a:p>
            <a:r>
              <a:rPr lang="en-US" dirty="0"/>
              <a:t>Roger </a:t>
            </a:r>
            <a:r>
              <a:rPr lang="en-US" dirty="0" err="1"/>
              <a:t>Daltrey</a:t>
            </a:r>
            <a:r>
              <a:rPr lang="en-US" dirty="0"/>
              <a:t> (vocals, guitar)</a:t>
            </a:r>
          </a:p>
          <a:p>
            <a:r>
              <a:rPr lang="en-US" dirty="0"/>
              <a:t>John </a:t>
            </a:r>
            <a:r>
              <a:rPr lang="en-US" dirty="0" err="1"/>
              <a:t>Entwhistle</a:t>
            </a:r>
            <a:r>
              <a:rPr lang="en-US" dirty="0"/>
              <a:t> (bass guitar)</a:t>
            </a:r>
          </a:p>
          <a:p>
            <a:r>
              <a:rPr lang="en-US" dirty="0"/>
              <a:t>Keith Moon (drums, crazy)</a:t>
            </a:r>
          </a:p>
          <a:p>
            <a:r>
              <a:rPr lang="en-US" dirty="0"/>
              <a:t>Mod Scene</a:t>
            </a:r>
          </a:p>
          <a:p>
            <a:r>
              <a:rPr lang="en-US" dirty="0"/>
              <a:t>December 1964: “I can’t explain”</a:t>
            </a:r>
          </a:p>
          <a:p>
            <a:r>
              <a:rPr lang="en-US" dirty="0"/>
              <a:t>Jimmy Page (rhythm guitar)</a:t>
            </a:r>
          </a:p>
          <a:p>
            <a:r>
              <a:rPr lang="en-US" dirty="0">
                <a:hlinkClick r:id="rId2"/>
              </a:rPr>
              <a:t>https://www.youtube.com/watch?v=h3h--K5928M</a:t>
            </a:r>
            <a:endParaRPr lang="en-US" dirty="0"/>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4503" y="1363637"/>
            <a:ext cx="5119049" cy="5119049"/>
          </a:xfrm>
          <a:prstGeom prst="rect">
            <a:avLst/>
          </a:prstGeom>
        </p:spPr>
      </p:pic>
    </p:spTree>
    <p:extLst>
      <p:ext uri="{BB962C8B-B14F-4D97-AF65-F5344CB8AC3E}">
        <p14:creationId xmlns:p14="http://schemas.microsoft.com/office/powerpoint/2010/main" val="37341468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“My Generation” October 1965	</a:t>
            </a:r>
          </a:p>
        </p:txBody>
      </p:sp>
      <p:sp>
        <p:nvSpPr>
          <p:cNvPr id="3" name="Content Placeholder 2"/>
          <p:cNvSpPr>
            <a:spLocks noGrp="1"/>
          </p:cNvSpPr>
          <p:nvPr>
            <p:ph idx="1"/>
          </p:nvPr>
        </p:nvSpPr>
        <p:spPr>
          <a:xfrm>
            <a:off x="474260" y="1770940"/>
            <a:ext cx="5621740" cy="4351338"/>
          </a:xfrm>
        </p:spPr>
        <p:txBody>
          <a:bodyPr>
            <a:normAutofit fontScale="92500" lnSpcReduction="10000"/>
          </a:bodyPr>
          <a:lstStyle/>
          <a:p>
            <a:r>
              <a:rPr lang="en-US" dirty="0"/>
              <a:t>The Queen Mother had Townshend’s old car (1935 Packard Hearse) towed from a street in Belgravia.</a:t>
            </a:r>
          </a:p>
          <a:p>
            <a:r>
              <a:rPr lang="en-US" dirty="0"/>
              <a:t>The Kinks “All Day and all of the night”</a:t>
            </a:r>
          </a:p>
          <a:p>
            <a:r>
              <a:rPr lang="en-US" dirty="0"/>
              <a:t>John Lee Hooker's "Stuttering Blues”</a:t>
            </a:r>
          </a:p>
          <a:p>
            <a:r>
              <a:rPr lang="en-US" dirty="0"/>
              <a:t>“Why don’t you all just f…… </a:t>
            </a:r>
            <a:r>
              <a:rPr lang="en-US" dirty="0" err="1"/>
              <a:t>ade</a:t>
            </a:r>
            <a:r>
              <a:rPr lang="en-US" dirty="0"/>
              <a:t> away?”</a:t>
            </a:r>
          </a:p>
          <a:p>
            <a:r>
              <a:rPr lang="en-US" dirty="0"/>
              <a:t>Became the anthem of 1960s generation.</a:t>
            </a:r>
          </a:p>
          <a:p>
            <a:r>
              <a:rPr lang="en-US">
                <a:hlinkClick r:id="rId2"/>
              </a:rPr>
              <a:t>https</a:t>
            </a:r>
            <a:r>
              <a:rPr lang="en-US" dirty="0">
                <a:hlinkClick r:id="rId2"/>
              </a:rPr>
              <a:t>://www.youtube.com/watch?v=tdkROH7Exyg</a:t>
            </a:r>
            <a:endParaRPr lang="en-US" dirty="0"/>
          </a:p>
          <a:p>
            <a:endParaRPr lang="en-US" dirty="0"/>
          </a:p>
          <a:p>
            <a:endParaRPr lang="en-US" dirty="0"/>
          </a:p>
        </p:txBody>
      </p:sp>
      <p:sp>
        <p:nvSpPr>
          <p:cNvPr id="4" name="TextBox 3"/>
          <p:cNvSpPr txBox="1"/>
          <p:nvPr/>
        </p:nvSpPr>
        <p:spPr>
          <a:xfrm>
            <a:off x="6250675" y="1770940"/>
            <a:ext cx="5745707" cy="3046988"/>
          </a:xfrm>
          <a:prstGeom prst="rect">
            <a:avLst/>
          </a:prstGeom>
          <a:noFill/>
        </p:spPr>
        <p:txBody>
          <a:bodyPr wrap="square" rtlCol="0">
            <a:spAutoFit/>
          </a:bodyPr>
          <a:lstStyle/>
          <a:p>
            <a:pPr marL="342900" indent="-342900">
              <a:buFont typeface="Arial" panose="020B0604020202020204" pitchFamily="34" charset="0"/>
              <a:buChar char="•"/>
            </a:pPr>
            <a:r>
              <a:rPr lang="en-US" sz="2400" dirty="0"/>
              <a:t>“People try to put us d-down </a:t>
            </a:r>
          </a:p>
          <a:p>
            <a:pPr marL="800100" lvl="1" indent="-342900">
              <a:buFont typeface="Arial" panose="020B0604020202020204" pitchFamily="34" charset="0"/>
              <a:buChar char="•"/>
            </a:pPr>
            <a:r>
              <a:rPr lang="en-US" sz="2400" dirty="0"/>
              <a:t>(</a:t>
            </a:r>
            <a:r>
              <a:rPr lang="en-US" sz="2400" dirty="0" err="1"/>
              <a:t>Talkin</a:t>
            </a:r>
            <a:r>
              <a:rPr lang="en-US" sz="2400" dirty="0"/>
              <a:t>' 'bout my generation)</a:t>
            </a:r>
          </a:p>
          <a:p>
            <a:pPr marL="342900" indent="-342900">
              <a:buFont typeface="Arial" panose="020B0604020202020204" pitchFamily="34" charset="0"/>
              <a:buChar char="•"/>
            </a:pPr>
            <a:r>
              <a:rPr lang="en-US" sz="2400" dirty="0"/>
              <a:t>Just because we g-g-get around </a:t>
            </a:r>
          </a:p>
          <a:p>
            <a:pPr marL="800100" lvl="1" indent="-342900">
              <a:buFont typeface="Arial" panose="020B0604020202020204" pitchFamily="34" charset="0"/>
              <a:buChar char="•"/>
            </a:pPr>
            <a:r>
              <a:rPr lang="en-US" sz="2400" dirty="0"/>
              <a:t>(</a:t>
            </a:r>
            <a:r>
              <a:rPr lang="en-US" sz="2400" dirty="0" err="1"/>
              <a:t>Talkin</a:t>
            </a:r>
            <a:r>
              <a:rPr lang="en-US" sz="2400" dirty="0"/>
              <a:t>' 'bout my generation)</a:t>
            </a:r>
          </a:p>
          <a:p>
            <a:pPr marL="342900" indent="-342900">
              <a:buFont typeface="Arial" panose="020B0604020202020204" pitchFamily="34" charset="0"/>
              <a:buChar char="•"/>
            </a:pPr>
            <a:r>
              <a:rPr lang="en-US" sz="2400" dirty="0"/>
              <a:t>Things they do look awful c-c-cold </a:t>
            </a:r>
          </a:p>
          <a:p>
            <a:pPr marL="800100" lvl="1" indent="-342900">
              <a:buFont typeface="Arial" panose="020B0604020202020204" pitchFamily="34" charset="0"/>
              <a:buChar char="•"/>
            </a:pPr>
            <a:r>
              <a:rPr lang="en-US" sz="2400" dirty="0"/>
              <a:t>(</a:t>
            </a:r>
            <a:r>
              <a:rPr lang="en-US" sz="2400" dirty="0" err="1"/>
              <a:t>Talkin</a:t>
            </a:r>
            <a:r>
              <a:rPr lang="en-US" sz="2400" dirty="0"/>
              <a:t>' 'bout my generation)</a:t>
            </a:r>
          </a:p>
          <a:p>
            <a:pPr marL="342900" indent="-342900">
              <a:buFont typeface="Arial" panose="020B0604020202020204" pitchFamily="34" charset="0"/>
              <a:buChar char="•"/>
            </a:pPr>
            <a:r>
              <a:rPr lang="en-US" sz="2400" dirty="0"/>
              <a:t>I hope I die before I get old </a:t>
            </a:r>
          </a:p>
          <a:p>
            <a:pPr marL="800100" lvl="1" indent="-342900">
              <a:buFont typeface="Arial" panose="020B0604020202020204" pitchFamily="34" charset="0"/>
              <a:buChar char="•"/>
            </a:pPr>
            <a:r>
              <a:rPr lang="en-US" sz="2400" dirty="0"/>
              <a:t>(</a:t>
            </a:r>
            <a:r>
              <a:rPr lang="en-US" sz="2400" dirty="0" err="1"/>
              <a:t>Talkin</a:t>
            </a:r>
            <a:r>
              <a:rPr lang="en-US" sz="2400" dirty="0"/>
              <a:t>' 'bout my generation)”</a:t>
            </a:r>
          </a:p>
        </p:txBody>
      </p:sp>
    </p:spTree>
    <p:extLst>
      <p:ext uri="{BB962C8B-B14F-4D97-AF65-F5344CB8AC3E}">
        <p14:creationId xmlns:p14="http://schemas.microsoft.com/office/powerpoint/2010/main" val="2919304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259307" y="120427"/>
            <a:ext cx="11682484" cy="768216"/>
          </a:xfrm>
        </p:spPr>
        <p:txBody>
          <a:bodyPr>
            <a:noAutofit/>
          </a:bodyPr>
          <a:lstStyle/>
          <a:p>
            <a:r>
              <a:rPr lang="en-US" sz="4000" b="1" dirty="0"/>
              <a:t>Post-WWII European recovery,  Marshall Plan, 1948-1951</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133049940"/>
              </p:ext>
            </p:extLst>
          </p:nvPr>
        </p:nvGraphicFramePr>
        <p:xfrm>
          <a:off x="906350" y="1000333"/>
          <a:ext cx="10379299" cy="5699760"/>
        </p:xfrm>
        <a:graphic>
          <a:graphicData uri="http://schemas.openxmlformats.org/drawingml/2006/table">
            <a:tbl>
              <a:tblPr firstRow="1" bandRow="1">
                <a:tableStyleId>{5C22544A-7EE6-4342-B048-85BDC9FD1C3A}</a:tableStyleId>
              </a:tblPr>
              <a:tblGrid>
                <a:gridCol w="2624084">
                  <a:extLst>
                    <a:ext uri="{9D8B030D-6E8A-4147-A177-3AD203B41FA5}">
                      <a16:colId xmlns:a16="http://schemas.microsoft.com/office/drawing/2014/main" val="20000"/>
                    </a:ext>
                  </a:extLst>
                </a:gridCol>
                <a:gridCol w="2114961">
                  <a:extLst>
                    <a:ext uri="{9D8B030D-6E8A-4147-A177-3AD203B41FA5}">
                      <a16:colId xmlns:a16="http://schemas.microsoft.com/office/drawing/2014/main" val="20001"/>
                    </a:ext>
                  </a:extLst>
                </a:gridCol>
                <a:gridCol w="1896153">
                  <a:extLst>
                    <a:ext uri="{9D8B030D-6E8A-4147-A177-3AD203B41FA5}">
                      <a16:colId xmlns:a16="http://schemas.microsoft.com/office/drawing/2014/main" val="20002"/>
                    </a:ext>
                  </a:extLst>
                </a:gridCol>
                <a:gridCol w="1639048">
                  <a:extLst>
                    <a:ext uri="{9D8B030D-6E8A-4147-A177-3AD203B41FA5}">
                      <a16:colId xmlns:a16="http://schemas.microsoft.com/office/drawing/2014/main" val="20003"/>
                    </a:ext>
                  </a:extLst>
                </a:gridCol>
                <a:gridCol w="2105053">
                  <a:extLst>
                    <a:ext uri="{9D8B030D-6E8A-4147-A177-3AD203B41FA5}">
                      <a16:colId xmlns:a16="http://schemas.microsoft.com/office/drawing/2014/main" val="20004"/>
                    </a:ext>
                  </a:extLst>
                </a:gridCol>
              </a:tblGrid>
              <a:tr h="484845">
                <a:tc>
                  <a:txBody>
                    <a:bodyPr/>
                    <a:lstStyle/>
                    <a:p>
                      <a:pPr algn="ctr"/>
                      <a:r>
                        <a:rPr lang="en-US" sz="1400" dirty="0">
                          <a:effectLst/>
                        </a:rPr>
                        <a:t>Country</a:t>
                      </a:r>
                    </a:p>
                  </a:txBody>
                  <a:tcPr anchor="ctr"/>
                </a:tc>
                <a:tc>
                  <a:txBody>
                    <a:bodyPr/>
                    <a:lstStyle/>
                    <a:p>
                      <a:pPr algn="ctr"/>
                      <a:r>
                        <a:rPr lang="en-US" sz="1400" dirty="0">
                          <a:effectLst/>
                        </a:rPr>
                        <a:t>1948/49</a:t>
                      </a:r>
                      <a:br>
                        <a:rPr lang="en-US" sz="1400" dirty="0">
                          <a:effectLst/>
                        </a:rPr>
                      </a:br>
                      <a:r>
                        <a:rPr lang="en-US" sz="1400" dirty="0">
                          <a:effectLst/>
                        </a:rPr>
                        <a:t>($ millions)</a:t>
                      </a:r>
                    </a:p>
                  </a:txBody>
                  <a:tcPr marR="200025" anchor="ctr"/>
                </a:tc>
                <a:tc>
                  <a:txBody>
                    <a:bodyPr/>
                    <a:lstStyle/>
                    <a:p>
                      <a:pPr algn="ctr"/>
                      <a:r>
                        <a:rPr lang="en-US" sz="1400" dirty="0">
                          <a:effectLst/>
                        </a:rPr>
                        <a:t>1949/50</a:t>
                      </a:r>
                      <a:br>
                        <a:rPr lang="en-US" sz="1400" dirty="0">
                          <a:effectLst/>
                        </a:rPr>
                      </a:br>
                      <a:r>
                        <a:rPr lang="en-US" sz="1400" dirty="0">
                          <a:effectLst/>
                        </a:rPr>
                        <a:t>($ millions)</a:t>
                      </a:r>
                    </a:p>
                  </a:txBody>
                  <a:tcPr marR="200025" anchor="ctr"/>
                </a:tc>
                <a:tc>
                  <a:txBody>
                    <a:bodyPr/>
                    <a:lstStyle/>
                    <a:p>
                      <a:pPr algn="ctr"/>
                      <a:r>
                        <a:rPr lang="en-US" sz="1400" dirty="0">
                          <a:effectLst/>
                        </a:rPr>
                        <a:t>1950/51</a:t>
                      </a:r>
                      <a:br>
                        <a:rPr lang="en-US" sz="1400" dirty="0">
                          <a:effectLst/>
                        </a:rPr>
                      </a:br>
                      <a:r>
                        <a:rPr lang="en-US" sz="1400" dirty="0">
                          <a:effectLst/>
                        </a:rPr>
                        <a:t>($ millions)</a:t>
                      </a:r>
                    </a:p>
                  </a:txBody>
                  <a:tcPr marR="200025" anchor="ctr"/>
                </a:tc>
                <a:tc>
                  <a:txBody>
                    <a:bodyPr/>
                    <a:lstStyle/>
                    <a:p>
                      <a:pPr algn="ctr"/>
                      <a:r>
                        <a:rPr lang="en-US" sz="1400">
                          <a:effectLst/>
                        </a:rPr>
                        <a:t>Cumulative</a:t>
                      </a:r>
                      <a:br>
                        <a:rPr lang="en-US" sz="1400">
                          <a:effectLst/>
                        </a:rPr>
                      </a:br>
                      <a:r>
                        <a:rPr lang="en-US" sz="1400">
                          <a:effectLst/>
                        </a:rPr>
                        <a:t>($ millions)</a:t>
                      </a:r>
                    </a:p>
                  </a:txBody>
                  <a:tcPr marR="200025" anchor="ctr"/>
                </a:tc>
                <a:extLst>
                  <a:ext uri="{0D108BD9-81ED-4DB2-BD59-A6C34878D82A}">
                    <a16:rowId xmlns:a16="http://schemas.microsoft.com/office/drawing/2014/main" val="10000"/>
                  </a:ext>
                </a:extLst>
              </a:tr>
              <a:tr h="296730">
                <a:tc>
                  <a:txBody>
                    <a:bodyPr/>
                    <a:lstStyle/>
                    <a:p>
                      <a:r>
                        <a:rPr lang="en-US" sz="1400" dirty="0">
                          <a:effectLst/>
                        </a:rPr>
                        <a:t> </a:t>
                      </a:r>
                      <a:r>
                        <a:rPr lang="en-US" sz="1400" u="none" strike="noStrike" dirty="0">
                          <a:solidFill>
                            <a:srgbClr val="0B0080"/>
                          </a:solidFill>
                          <a:effectLst/>
                        </a:rPr>
                        <a:t>Iceland</a:t>
                      </a:r>
                      <a:endParaRPr lang="en-US" sz="1400" dirty="0">
                        <a:effectLst/>
                      </a:endParaRPr>
                    </a:p>
                  </a:txBody>
                  <a:tcPr anchor="ctr"/>
                </a:tc>
                <a:tc>
                  <a:txBody>
                    <a:bodyPr/>
                    <a:lstStyle/>
                    <a:p>
                      <a:pPr algn="ctr"/>
                      <a:r>
                        <a:rPr lang="en-US" sz="1400" dirty="0">
                          <a:effectLst/>
                        </a:rPr>
                        <a:t>6</a:t>
                      </a:r>
                    </a:p>
                  </a:txBody>
                  <a:tcPr anchor="ctr"/>
                </a:tc>
                <a:tc>
                  <a:txBody>
                    <a:bodyPr/>
                    <a:lstStyle/>
                    <a:p>
                      <a:pPr algn="ctr"/>
                      <a:r>
                        <a:rPr lang="en-US" sz="1400">
                          <a:effectLst/>
                        </a:rPr>
                        <a:t>22</a:t>
                      </a:r>
                    </a:p>
                  </a:txBody>
                  <a:tcPr anchor="ctr"/>
                </a:tc>
                <a:tc>
                  <a:txBody>
                    <a:bodyPr/>
                    <a:lstStyle/>
                    <a:p>
                      <a:pPr algn="ctr"/>
                      <a:r>
                        <a:rPr lang="en-US" sz="1400">
                          <a:effectLst/>
                        </a:rPr>
                        <a:t>15</a:t>
                      </a:r>
                    </a:p>
                  </a:txBody>
                  <a:tcPr anchor="ctr"/>
                </a:tc>
                <a:tc>
                  <a:txBody>
                    <a:bodyPr/>
                    <a:lstStyle/>
                    <a:p>
                      <a:pPr algn="ctr"/>
                      <a:r>
                        <a:rPr lang="en-US" sz="1400" b="1" dirty="0">
                          <a:effectLst/>
                        </a:rPr>
                        <a:t>43</a:t>
                      </a:r>
                    </a:p>
                  </a:txBody>
                  <a:tcPr anchor="ctr"/>
                </a:tc>
                <a:extLst>
                  <a:ext uri="{0D108BD9-81ED-4DB2-BD59-A6C34878D82A}">
                    <a16:rowId xmlns:a16="http://schemas.microsoft.com/office/drawing/2014/main" val="10001"/>
                  </a:ext>
                </a:extLst>
              </a:tr>
              <a:tr h="296730">
                <a:tc>
                  <a:txBody>
                    <a:bodyPr/>
                    <a:lstStyle/>
                    <a:p>
                      <a:r>
                        <a:rPr lang="en-US" sz="1400" dirty="0">
                          <a:effectLst/>
                        </a:rPr>
                        <a:t> </a:t>
                      </a:r>
                      <a:r>
                        <a:rPr lang="en-US" sz="1400" u="none" strike="noStrike" dirty="0">
                          <a:solidFill>
                            <a:srgbClr val="0B0080"/>
                          </a:solidFill>
                          <a:effectLst/>
                        </a:rPr>
                        <a:t>Portugal</a:t>
                      </a:r>
                      <a:endParaRPr lang="en-US" sz="1400" dirty="0">
                        <a:effectLst/>
                      </a:endParaRPr>
                    </a:p>
                  </a:txBody>
                  <a:tcPr anchor="ctr"/>
                </a:tc>
                <a:tc>
                  <a:txBody>
                    <a:bodyPr/>
                    <a:lstStyle/>
                    <a:p>
                      <a:pPr algn="ctr"/>
                      <a:r>
                        <a:rPr lang="en-US" sz="1400" dirty="0">
                          <a:effectLst/>
                        </a:rPr>
                        <a:t>0</a:t>
                      </a:r>
                    </a:p>
                  </a:txBody>
                  <a:tcPr anchor="ctr"/>
                </a:tc>
                <a:tc>
                  <a:txBody>
                    <a:bodyPr/>
                    <a:lstStyle/>
                    <a:p>
                      <a:pPr algn="ctr"/>
                      <a:r>
                        <a:rPr lang="en-US" sz="1400">
                          <a:effectLst/>
                        </a:rPr>
                        <a:t>0</a:t>
                      </a:r>
                    </a:p>
                  </a:txBody>
                  <a:tcPr anchor="ctr"/>
                </a:tc>
                <a:tc>
                  <a:txBody>
                    <a:bodyPr/>
                    <a:lstStyle/>
                    <a:p>
                      <a:pPr algn="ctr"/>
                      <a:r>
                        <a:rPr lang="en-US" sz="1400">
                          <a:effectLst/>
                        </a:rPr>
                        <a:t>70</a:t>
                      </a:r>
                    </a:p>
                  </a:txBody>
                  <a:tcPr anchor="ctr"/>
                </a:tc>
                <a:tc>
                  <a:txBody>
                    <a:bodyPr/>
                    <a:lstStyle/>
                    <a:p>
                      <a:pPr algn="ctr"/>
                      <a:r>
                        <a:rPr lang="en-US" sz="1400" b="1" dirty="0">
                          <a:effectLst/>
                        </a:rPr>
                        <a:t>70</a:t>
                      </a:r>
                    </a:p>
                  </a:txBody>
                  <a:tcPr anchor="ctr"/>
                </a:tc>
                <a:extLst>
                  <a:ext uri="{0D108BD9-81ED-4DB2-BD59-A6C34878D82A}">
                    <a16:rowId xmlns:a16="http://schemas.microsoft.com/office/drawing/2014/main" val="10002"/>
                  </a:ext>
                </a:extLst>
              </a:tr>
              <a:tr h="296730">
                <a:tc>
                  <a:txBody>
                    <a:bodyPr/>
                    <a:lstStyle/>
                    <a:p>
                      <a:r>
                        <a:rPr lang="en-US" sz="1400" dirty="0">
                          <a:effectLst/>
                        </a:rPr>
                        <a:t> </a:t>
                      </a:r>
                      <a:r>
                        <a:rPr lang="en-US" sz="1400" u="none" strike="noStrike" dirty="0">
                          <a:solidFill>
                            <a:srgbClr val="0B0080"/>
                          </a:solidFill>
                          <a:effectLst/>
                        </a:rPr>
                        <a:t>Ireland</a:t>
                      </a:r>
                      <a:endParaRPr lang="en-US" sz="1400" dirty="0">
                        <a:effectLst/>
                      </a:endParaRPr>
                    </a:p>
                  </a:txBody>
                  <a:tcPr anchor="ctr"/>
                </a:tc>
                <a:tc>
                  <a:txBody>
                    <a:bodyPr/>
                    <a:lstStyle/>
                    <a:p>
                      <a:pPr algn="ctr"/>
                      <a:r>
                        <a:rPr lang="en-US" sz="1400" dirty="0">
                          <a:effectLst/>
                        </a:rPr>
                        <a:t>88</a:t>
                      </a:r>
                    </a:p>
                  </a:txBody>
                  <a:tcPr anchor="ctr"/>
                </a:tc>
                <a:tc>
                  <a:txBody>
                    <a:bodyPr/>
                    <a:lstStyle/>
                    <a:p>
                      <a:pPr algn="ctr"/>
                      <a:r>
                        <a:rPr lang="en-US" sz="1400" dirty="0">
                          <a:effectLst/>
                        </a:rPr>
                        <a:t>45</a:t>
                      </a:r>
                    </a:p>
                  </a:txBody>
                  <a:tcPr anchor="ctr"/>
                </a:tc>
                <a:tc>
                  <a:txBody>
                    <a:bodyPr/>
                    <a:lstStyle/>
                    <a:p>
                      <a:pPr algn="ctr"/>
                      <a:r>
                        <a:rPr lang="en-US" sz="1400">
                          <a:effectLst/>
                        </a:rPr>
                        <a:t>0</a:t>
                      </a:r>
                    </a:p>
                  </a:txBody>
                  <a:tcPr anchor="ctr"/>
                </a:tc>
                <a:tc>
                  <a:txBody>
                    <a:bodyPr/>
                    <a:lstStyle/>
                    <a:p>
                      <a:pPr algn="ctr"/>
                      <a:r>
                        <a:rPr lang="en-US" sz="1400" b="1" dirty="0">
                          <a:effectLst/>
                        </a:rPr>
                        <a:t>133</a:t>
                      </a:r>
                    </a:p>
                  </a:txBody>
                  <a:tcPr anchor="ctr"/>
                </a:tc>
                <a:extLst>
                  <a:ext uri="{0D108BD9-81ED-4DB2-BD59-A6C34878D82A}">
                    <a16:rowId xmlns:a16="http://schemas.microsoft.com/office/drawing/2014/main" val="10003"/>
                  </a:ext>
                </a:extLst>
              </a:tr>
              <a:tr h="296730">
                <a:tc>
                  <a:txBody>
                    <a:bodyPr/>
                    <a:lstStyle/>
                    <a:p>
                      <a:r>
                        <a:rPr lang="en-US" sz="1400" b="0" dirty="0">
                          <a:effectLst/>
                        </a:rPr>
                        <a:t> </a:t>
                      </a:r>
                      <a:r>
                        <a:rPr lang="en-US" sz="1400" b="0" u="none" strike="noStrike" dirty="0">
                          <a:solidFill>
                            <a:srgbClr val="0B0080"/>
                          </a:solidFill>
                          <a:effectLst/>
                        </a:rPr>
                        <a:t>Turkey</a:t>
                      </a:r>
                      <a:endParaRPr lang="en-US" sz="1400" b="0" dirty="0">
                        <a:effectLst/>
                      </a:endParaRPr>
                    </a:p>
                  </a:txBody>
                  <a:tcPr anchor="ctr"/>
                </a:tc>
                <a:tc>
                  <a:txBody>
                    <a:bodyPr/>
                    <a:lstStyle/>
                    <a:p>
                      <a:pPr algn="ctr"/>
                      <a:r>
                        <a:rPr lang="en-US" sz="1400" dirty="0">
                          <a:effectLst/>
                        </a:rPr>
                        <a:t>28</a:t>
                      </a:r>
                    </a:p>
                  </a:txBody>
                  <a:tcPr anchor="ctr"/>
                </a:tc>
                <a:tc>
                  <a:txBody>
                    <a:bodyPr/>
                    <a:lstStyle/>
                    <a:p>
                      <a:pPr algn="ctr"/>
                      <a:r>
                        <a:rPr lang="en-US" sz="1400" dirty="0">
                          <a:effectLst/>
                        </a:rPr>
                        <a:t>59</a:t>
                      </a:r>
                    </a:p>
                  </a:txBody>
                  <a:tcPr anchor="ctr"/>
                </a:tc>
                <a:tc>
                  <a:txBody>
                    <a:bodyPr/>
                    <a:lstStyle/>
                    <a:p>
                      <a:pPr algn="ctr"/>
                      <a:r>
                        <a:rPr lang="en-US" sz="1400">
                          <a:effectLst/>
                        </a:rPr>
                        <a:t>50</a:t>
                      </a:r>
                    </a:p>
                  </a:txBody>
                  <a:tcPr anchor="ctr"/>
                </a:tc>
                <a:tc>
                  <a:txBody>
                    <a:bodyPr/>
                    <a:lstStyle/>
                    <a:p>
                      <a:pPr algn="ctr"/>
                      <a:r>
                        <a:rPr lang="en-US" sz="1400" b="1" dirty="0">
                          <a:effectLst/>
                        </a:rPr>
                        <a:t>137</a:t>
                      </a:r>
                    </a:p>
                  </a:txBody>
                  <a:tcPr anchor="ctr"/>
                </a:tc>
                <a:extLst>
                  <a:ext uri="{0D108BD9-81ED-4DB2-BD59-A6C34878D82A}">
                    <a16:rowId xmlns:a16="http://schemas.microsoft.com/office/drawing/2014/main" val="10004"/>
                  </a:ext>
                </a:extLst>
              </a:tr>
              <a:tr h="296730">
                <a:tc>
                  <a:txBody>
                    <a:bodyPr/>
                    <a:lstStyle/>
                    <a:p>
                      <a:r>
                        <a:rPr lang="en-US" sz="1400" dirty="0">
                          <a:effectLst/>
                        </a:rPr>
                        <a:t>  </a:t>
                      </a:r>
                      <a:r>
                        <a:rPr lang="en-US" sz="1400" u="none" strike="noStrike" dirty="0">
                          <a:solidFill>
                            <a:srgbClr val="0B0080"/>
                          </a:solidFill>
                          <a:effectLst/>
                        </a:rPr>
                        <a:t>Switzerland</a:t>
                      </a:r>
                      <a:endParaRPr lang="en-US" sz="1400" dirty="0">
                        <a:effectLst/>
                      </a:endParaRPr>
                    </a:p>
                  </a:txBody>
                  <a:tcPr anchor="ctr"/>
                </a:tc>
                <a:tc>
                  <a:txBody>
                    <a:bodyPr/>
                    <a:lstStyle/>
                    <a:p>
                      <a:pPr algn="ctr"/>
                      <a:r>
                        <a:rPr lang="en-US" sz="1400" dirty="0">
                          <a:effectLst/>
                        </a:rPr>
                        <a:t>0</a:t>
                      </a:r>
                    </a:p>
                  </a:txBody>
                  <a:tcPr anchor="ctr"/>
                </a:tc>
                <a:tc>
                  <a:txBody>
                    <a:bodyPr/>
                    <a:lstStyle/>
                    <a:p>
                      <a:pPr algn="ctr"/>
                      <a:r>
                        <a:rPr lang="en-US" sz="1400" dirty="0">
                          <a:effectLst/>
                        </a:rPr>
                        <a:t>0</a:t>
                      </a:r>
                    </a:p>
                  </a:txBody>
                  <a:tcPr anchor="ctr"/>
                </a:tc>
                <a:tc>
                  <a:txBody>
                    <a:bodyPr/>
                    <a:lstStyle/>
                    <a:p>
                      <a:pPr algn="ctr"/>
                      <a:r>
                        <a:rPr lang="en-US" sz="1400">
                          <a:effectLst/>
                        </a:rPr>
                        <a:t>250</a:t>
                      </a:r>
                    </a:p>
                  </a:txBody>
                  <a:tcPr anchor="ctr"/>
                </a:tc>
                <a:tc>
                  <a:txBody>
                    <a:bodyPr/>
                    <a:lstStyle/>
                    <a:p>
                      <a:pPr algn="ctr"/>
                      <a:r>
                        <a:rPr lang="en-US" sz="1400" b="1" dirty="0">
                          <a:effectLst/>
                        </a:rPr>
                        <a:t>250</a:t>
                      </a:r>
                    </a:p>
                  </a:txBody>
                  <a:tcPr anchor="ctr"/>
                </a:tc>
                <a:extLst>
                  <a:ext uri="{0D108BD9-81ED-4DB2-BD59-A6C34878D82A}">
                    <a16:rowId xmlns:a16="http://schemas.microsoft.com/office/drawing/2014/main" val="10005"/>
                  </a:ext>
                </a:extLst>
              </a:tr>
              <a:tr h="296730">
                <a:tc>
                  <a:txBody>
                    <a:bodyPr/>
                    <a:lstStyle/>
                    <a:p>
                      <a:r>
                        <a:rPr lang="en-US" sz="1400" dirty="0">
                          <a:effectLst/>
                        </a:rPr>
                        <a:t> </a:t>
                      </a:r>
                      <a:r>
                        <a:rPr lang="en-US" sz="1400" u="none" strike="noStrike" dirty="0">
                          <a:solidFill>
                            <a:srgbClr val="0B0080"/>
                          </a:solidFill>
                          <a:effectLst/>
                        </a:rPr>
                        <a:t>Sweden</a:t>
                      </a:r>
                      <a:endParaRPr lang="en-US" sz="1400" dirty="0">
                        <a:effectLst/>
                      </a:endParaRPr>
                    </a:p>
                  </a:txBody>
                  <a:tcPr anchor="ctr"/>
                </a:tc>
                <a:tc>
                  <a:txBody>
                    <a:bodyPr/>
                    <a:lstStyle/>
                    <a:p>
                      <a:pPr algn="ctr"/>
                      <a:r>
                        <a:rPr lang="en-US" sz="1400">
                          <a:effectLst/>
                        </a:rPr>
                        <a:t>39</a:t>
                      </a:r>
                    </a:p>
                  </a:txBody>
                  <a:tcPr anchor="ctr"/>
                </a:tc>
                <a:tc>
                  <a:txBody>
                    <a:bodyPr/>
                    <a:lstStyle/>
                    <a:p>
                      <a:pPr algn="ctr"/>
                      <a:r>
                        <a:rPr lang="en-US" sz="1400" dirty="0">
                          <a:effectLst/>
                        </a:rPr>
                        <a:t>48</a:t>
                      </a:r>
                    </a:p>
                  </a:txBody>
                  <a:tcPr anchor="ctr"/>
                </a:tc>
                <a:tc>
                  <a:txBody>
                    <a:bodyPr/>
                    <a:lstStyle/>
                    <a:p>
                      <a:pPr algn="ctr"/>
                      <a:r>
                        <a:rPr lang="en-US" sz="1400" dirty="0">
                          <a:effectLst/>
                        </a:rPr>
                        <a:t>260</a:t>
                      </a:r>
                    </a:p>
                  </a:txBody>
                  <a:tcPr anchor="ctr"/>
                </a:tc>
                <a:tc>
                  <a:txBody>
                    <a:bodyPr/>
                    <a:lstStyle/>
                    <a:p>
                      <a:pPr algn="ctr"/>
                      <a:r>
                        <a:rPr lang="en-US" sz="1400" b="1" dirty="0">
                          <a:effectLst/>
                        </a:rPr>
                        <a:t>347</a:t>
                      </a:r>
                    </a:p>
                  </a:txBody>
                  <a:tcPr anchor="ctr"/>
                </a:tc>
                <a:extLst>
                  <a:ext uri="{0D108BD9-81ED-4DB2-BD59-A6C34878D82A}">
                    <a16:rowId xmlns:a16="http://schemas.microsoft.com/office/drawing/2014/main" val="10006"/>
                  </a:ext>
                </a:extLst>
              </a:tr>
              <a:tr h="296730">
                <a:tc>
                  <a:txBody>
                    <a:bodyPr/>
                    <a:lstStyle/>
                    <a:p>
                      <a:r>
                        <a:rPr lang="en-US" sz="1400" dirty="0">
                          <a:effectLst/>
                        </a:rPr>
                        <a:t> </a:t>
                      </a:r>
                      <a:r>
                        <a:rPr lang="en-US" sz="1400" u="none" strike="noStrike" dirty="0">
                          <a:solidFill>
                            <a:srgbClr val="0B0080"/>
                          </a:solidFill>
                          <a:effectLst/>
                        </a:rPr>
                        <a:t>Norway</a:t>
                      </a:r>
                      <a:endParaRPr lang="en-US" sz="1400" dirty="0">
                        <a:effectLst/>
                      </a:endParaRPr>
                    </a:p>
                  </a:txBody>
                  <a:tcPr anchor="ctr"/>
                </a:tc>
                <a:tc>
                  <a:txBody>
                    <a:bodyPr/>
                    <a:lstStyle/>
                    <a:p>
                      <a:pPr algn="ctr"/>
                      <a:r>
                        <a:rPr lang="en-US" sz="1400">
                          <a:effectLst/>
                        </a:rPr>
                        <a:t>82</a:t>
                      </a:r>
                    </a:p>
                  </a:txBody>
                  <a:tcPr anchor="ctr"/>
                </a:tc>
                <a:tc>
                  <a:txBody>
                    <a:bodyPr/>
                    <a:lstStyle/>
                    <a:p>
                      <a:pPr algn="ctr"/>
                      <a:r>
                        <a:rPr lang="en-US" sz="1400" dirty="0">
                          <a:effectLst/>
                        </a:rPr>
                        <a:t>90</a:t>
                      </a:r>
                    </a:p>
                  </a:txBody>
                  <a:tcPr anchor="ctr"/>
                </a:tc>
                <a:tc>
                  <a:txBody>
                    <a:bodyPr/>
                    <a:lstStyle/>
                    <a:p>
                      <a:pPr algn="ctr"/>
                      <a:r>
                        <a:rPr lang="en-US" sz="1400" dirty="0">
                          <a:effectLst/>
                        </a:rPr>
                        <a:t>200</a:t>
                      </a:r>
                    </a:p>
                  </a:txBody>
                  <a:tcPr anchor="ctr"/>
                </a:tc>
                <a:tc>
                  <a:txBody>
                    <a:bodyPr/>
                    <a:lstStyle/>
                    <a:p>
                      <a:pPr algn="ctr"/>
                      <a:r>
                        <a:rPr lang="en-US" sz="1400" b="1" dirty="0">
                          <a:effectLst/>
                        </a:rPr>
                        <a:t>372</a:t>
                      </a:r>
                    </a:p>
                  </a:txBody>
                  <a:tcPr anchor="ctr"/>
                </a:tc>
                <a:extLst>
                  <a:ext uri="{0D108BD9-81ED-4DB2-BD59-A6C34878D82A}">
                    <a16:rowId xmlns:a16="http://schemas.microsoft.com/office/drawing/2014/main" val="10007"/>
                  </a:ext>
                </a:extLst>
              </a:tr>
              <a:tr h="296730">
                <a:tc>
                  <a:txBody>
                    <a:bodyPr/>
                    <a:lstStyle/>
                    <a:p>
                      <a:r>
                        <a:rPr lang="en-US" sz="1400" dirty="0">
                          <a:effectLst/>
                        </a:rPr>
                        <a:t> </a:t>
                      </a:r>
                      <a:r>
                        <a:rPr lang="en-US" sz="1400" u="none" strike="noStrike" dirty="0">
                          <a:solidFill>
                            <a:srgbClr val="0B0080"/>
                          </a:solidFill>
                          <a:effectLst/>
                        </a:rPr>
                        <a:t>Greece</a:t>
                      </a:r>
                      <a:endParaRPr lang="en-US" sz="1400" dirty="0">
                        <a:effectLst/>
                      </a:endParaRPr>
                    </a:p>
                  </a:txBody>
                  <a:tcPr anchor="ctr"/>
                </a:tc>
                <a:tc>
                  <a:txBody>
                    <a:bodyPr/>
                    <a:lstStyle/>
                    <a:p>
                      <a:pPr algn="ctr"/>
                      <a:r>
                        <a:rPr lang="en-US" sz="1400">
                          <a:effectLst/>
                        </a:rPr>
                        <a:t>175</a:t>
                      </a:r>
                    </a:p>
                  </a:txBody>
                  <a:tcPr anchor="ctr"/>
                </a:tc>
                <a:tc>
                  <a:txBody>
                    <a:bodyPr/>
                    <a:lstStyle/>
                    <a:p>
                      <a:pPr algn="ctr"/>
                      <a:r>
                        <a:rPr lang="en-US" sz="1400" dirty="0">
                          <a:effectLst/>
                        </a:rPr>
                        <a:t>156</a:t>
                      </a:r>
                    </a:p>
                  </a:txBody>
                  <a:tcPr anchor="ctr"/>
                </a:tc>
                <a:tc>
                  <a:txBody>
                    <a:bodyPr/>
                    <a:lstStyle/>
                    <a:p>
                      <a:pPr algn="ctr"/>
                      <a:r>
                        <a:rPr lang="en-US" sz="1400" dirty="0">
                          <a:effectLst/>
                        </a:rPr>
                        <a:t>45</a:t>
                      </a:r>
                    </a:p>
                  </a:txBody>
                  <a:tcPr anchor="ctr"/>
                </a:tc>
                <a:tc>
                  <a:txBody>
                    <a:bodyPr/>
                    <a:lstStyle/>
                    <a:p>
                      <a:pPr algn="ctr"/>
                      <a:r>
                        <a:rPr lang="en-US" sz="1400" b="1" dirty="0">
                          <a:effectLst/>
                        </a:rPr>
                        <a:t>376</a:t>
                      </a:r>
                    </a:p>
                  </a:txBody>
                  <a:tcPr anchor="ctr"/>
                </a:tc>
                <a:extLst>
                  <a:ext uri="{0D108BD9-81ED-4DB2-BD59-A6C34878D82A}">
                    <a16:rowId xmlns:a16="http://schemas.microsoft.com/office/drawing/2014/main" val="10008"/>
                  </a:ext>
                </a:extLst>
              </a:tr>
              <a:tr h="296730">
                <a:tc>
                  <a:txBody>
                    <a:bodyPr/>
                    <a:lstStyle/>
                    <a:p>
                      <a:r>
                        <a:rPr lang="en-US" sz="1400" dirty="0">
                          <a:effectLst/>
                        </a:rPr>
                        <a:t> </a:t>
                      </a:r>
                      <a:r>
                        <a:rPr lang="en-US" sz="1400" u="none" strike="noStrike" dirty="0">
                          <a:solidFill>
                            <a:srgbClr val="0B0080"/>
                          </a:solidFill>
                          <a:effectLst/>
                        </a:rPr>
                        <a:t>Denmark</a:t>
                      </a:r>
                      <a:endParaRPr lang="en-US" sz="1400" dirty="0">
                        <a:effectLst/>
                      </a:endParaRPr>
                    </a:p>
                  </a:txBody>
                  <a:tcPr anchor="ctr"/>
                </a:tc>
                <a:tc>
                  <a:txBody>
                    <a:bodyPr/>
                    <a:lstStyle/>
                    <a:p>
                      <a:pPr algn="ctr"/>
                      <a:r>
                        <a:rPr lang="en-US" sz="1400">
                          <a:effectLst/>
                        </a:rPr>
                        <a:t>103</a:t>
                      </a:r>
                    </a:p>
                  </a:txBody>
                  <a:tcPr anchor="ctr"/>
                </a:tc>
                <a:tc>
                  <a:txBody>
                    <a:bodyPr/>
                    <a:lstStyle/>
                    <a:p>
                      <a:pPr algn="ctr"/>
                      <a:r>
                        <a:rPr lang="en-US" sz="1400">
                          <a:effectLst/>
                        </a:rPr>
                        <a:t>87</a:t>
                      </a:r>
                    </a:p>
                  </a:txBody>
                  <a:tcPr anchor="ctr"/>
                </a:tc>
                <a:tc>
                  <a:txBody>
                    <a:bodyPr/>
                    <a:lstStyle/>
                    <a:p>
                      <a:pPr algn="ctr"/>
                      <a:r>
                        <a:rPr lang="en-US" sz="1400" dirty="0">
                          <a:effectLst/>
                        </a:rPr>
                        <a:t>195</a:t>
                      </a:r>
                    </a:p>
                  </a:txBody>
                  <a:tcPr anchor="ctr"/>
                </a:tc>
                <a:tc>
                  <a:txBody>
                    <a:bodyPr/>
                    <a:lstStyle/>
                    <a:p>
                      <a:pPr algn="ctr"/>
                      <a:r>
                        <a:rPr lang="en-US" sz="1400" b="1" dirty="0">
                          <a:effectLst/>
                        </a:rPr>
                        <a:t>385</a:t>
                      </a:r>
                    </a:p>
                  </a:txBody>
                  <a:tcPr anchor="ctr"/>
                </a:tc>
                <a:extLst>
                  <a:ext uri="{0D108BD9-81ED-4DB2-BD59-A6C34878D82A}">
                    <a16:rowId xmlns:a16="http://schemas.microsoft.com/office/drawing/2014/main" val="10009"/>
                  </a:ext>
                </a:extLst>
              </a:tr>
              <a:tr h="296730">
                <a:tc>
                  <a:txBody>
                    <a:bodyPr/>
                    <a:lstStyle/>
                    <a:p>
                      <a:r>
                        <a:rPr lang="en-US" sz="1400" dirty="0">
                          <a:effectLst/>
                        </a:rPr>
                        <a:t> </a:t>
                      </a:r>
                      <a:r>
                        <a:rPr lang="en-US" sz="1400" u="none" strike="noStrike" dirty="0">
                          <a:solidFill>
                            <a:srgbClr val="0B0080"/>
                          </a:solidFill>
                          <a:effectLst/>
                        </a:rPr>
                        <a:t>Austria</a:t>
                      </a:r>
                      <a:endParaRPr lang="en-US" sz="1400" dirty="0">
                        <a:effectLst/>
                      </a:endParaRPr>
                    </a:p>
                  </a:txBody>
                  <a:tcPr anchor="ctr"/>
                </a:tc>
                <a:tc>
                  <a:txBody>
                    <a:bodyPr/>
                    <a:lstStyle/>
                    <a:p>
                      <a:pPr algn="ctr"/>
                      <a:r>
                        <a:rPr lang="en-US" sz="1400">
                          <a:effectLst/>
                        </a:rPr>
                        <a:t>232</a:t>
                      </a:r>
                    </a:p>
                  </a:txBody>
                  <a:tcPr anchor="ctr"/>
                </a:tc>
                <a:tc>
                  <a:txBody>
                    <a:bodyPr/>
                    <a:lstStyle/>
                    <a:p>
                      <a:pPr algn="ctr"/>
                      <a:r>
                        <a:rPr lang="en-US" sz="1400">
                          <a:effectLst/>
                        </a:rPr>
                        <a:t>166</a:t>
                      </a:r>
                    </a:p>
                  </a:txBody>
                  <a:tcPr anchor="ctr"/>
                </a:tc>
                <a:tc>
                  <a:txBody>
                    <a:bodyPr/>
                    <a:lstStyle/>
                    <a:p>
                      <a:pPr algn="ctr"/>
                      <a:r>
                        <a:rPr lang="en-US" sz="1400" dirty="0">
                          <a:effectLst/>
                        </a:rPr>
                        <a:t>70</a:t>
                      </a:r>
                    </a:p>
                  </a:txBody>
                  <a:tcPr anchor="ctr"/>
                </a:tc>
                <a:tc>
                  <a:txBody>
                    <a:bodyPr/>
                    <a:lstStyle/>
                    <a:p>
                      <a:pPr algn="ctr"/>
                      <a:r>
                        <a:rPr lang="en-US" sz="1400" b="1" dirty="0">
                          <a:effectLst/>
                        </a:rPr>
                        <a:t>468</a:t>
                      </a:r>
                    </a:p>
                  </a:txBody>
                  <a:tcPr anchor="ctr"/>
                </a:tc>
                <a:extLst>
                  <a:ext uri="{0D108BD9-81ED-4DB2-BD59-A6C34878D82A}">
                    <a16:rowId xmlns:a16="http://schemas.microsoft.com/office/drawing/2014/main" val="10010"/>
                  </a:ext>
                </a:extLst>
              </a:tr>
              <a:tr h="296730">
                <a:tc>
                  <a:txBody>
                    <a:bodyPr/>
                    <a:lstStyle/>
                    <a:p>
                      <a:r>
                        <a:rPr lang="en-US" sz="1400" dirty="0">
                          <a:effectLst/>
                        </a:rPr>
                        <a:t> </a:t>
                      </a:r>
                      <a:r>
                        <a:rPr lang="en-US" sz="1400" u="none" strike="noStrike" dirty="0">
                          <a:solidFill>
                            <a:srgbClr val="0B0080"/>
                          </a:solidFill>
                          <a:effectLst/>
                        </a:rPr>
                        <a:t>Belgium</a:t>
                      </a:r>
                      <a:r>
                        <a:rPr lang="en-US" sz="1400" dirty="0">
                          <a:effectLst/>
                        </a:rPr>
                        <a:t> and  </a:t>
                      </a:r>
                      <a:r>
                        <a:rPr lang="en-US" sz="1400" u="none" strike="noStrike" dirty="0">
                          <a:solidFill>
                            <a:srgbClr val="0B0080"/>
                          </a:solidFill>
                          <a:effectLst/>
                        </a:rPr>
                        <a:t>Luxembourg</a:t>
                      </a:r>
                      <a:endParaRPr lang="en-US" sz="1400" dirty="0">
                        <a:effectLst/>
                      </a:endParaRPr>
                    </a:p>
                  </a:txBody>
                  <a:tcPr anchor="ctr"/>
                </a:tc>
                <a:tc>
                  <a:txBody>
                    <a:bodyPr/>
                    <a:lstStyle/>
                    <a:p>
                      <a:pPr algn="ctr"/>
                      <a:r>
                        <a:rPr lang="en-US" sz="1400">
                          <a:effectLst/>
                        </a:rPr>
                        <a:t>195</a:t>
                      </a:r>
                    </a:p>
                  </a:txBody>
                  <a:tcPr anchor="ctr"/>
                </a:tc>
                <a:tc>
                  <a:txBody>
                    <a:bodyPr/>
                    <a:lstStyle/>
                    <a:p>
                      <a:pPr algn="ctr"/>
                      <a:r>
                        <a:rPr lang="en-US" sz="1400">
                          <a:effectLst/>
                        </a:rPr>
                        <a:t>222</a:t>
                      </a:r>
                    </a:p>
                  </a:txBody>
                  <a:tcPr anchor="ctr"/>
                </a:tc>
                <a:tc>
                  <a:txBody>
                    <a:bodyPr/>
                    <a:lstStyle/>
                    <a:p>
                      <a:pPr algn="ctr"/>
                      <a:r>
                        <a:rPr lang="en-US" sz="1400" dirty="0">
                          <a:effectLst/>
                        </a:rPr>
                        <a:t>360</a:t>
                      </a:r>
                    </a:p>
                  </a:txBody>
                  <a:tcPr anchor="ctr"/>
                </a:tc>
                <a:tc>
                  <a:txBody>
                    <a:bodyPr/>
                    <a:lstStyle/>
                    <a:p>
                      <a:pPr algn="ctr"/>
                      <a:r>
                        <a:rPr lang="en-US" sz="1400" b="1" dirty="0">
                          <a:effectLst/>
                        </a:rPr>
                        <a:t>777</a:t>
                      </a:r>
                    </a:p>
                  </a:txBody>
                  <a:tcPr anchor="ctr"/>
                </a:tc>
                <a:extLst>
                  <a:ext uri="{0D108BD9-81ED-4DB2-BD59-A6C34878D82A}">
                    <a16:rowId xmlns:a16="http://schemas.microsoft.com/office/drawing/2014/main" val="10011"/>
                  </a:ext>
                </a:extLst>
              </a:tr>
              <a:tr h="296730">
                <a:tc>
                  <a:txBody>
                    <a:bodyPr/>
                    <a:lstStyle/>
                    <a:p>
                      <a:r>
                        <a:rPr lang="en-US" sz="1400" dirty="0">
                          <a:effectLst/>
                        </a:rPr>
                        <a:t> </a:t>
                      </a:r>
                      <a:r>
                        <a:rPr lang="en-US" sz="1400" u="none" strike="noStrike" dirty="0">
                          <a:solidFill>
                            <a:srgbClr val="0B0080"/>
                          </a:solidFill>
                          <a:effectLst/>
                        </a:rPr>
                        <a:t>Netherlands</a:t>
                      </a:r>
                      <a:endParaRPr lang="en-US" sz="1400" dirty="0">
                        <a:effectLst/>
                      </a:endParaRPr>
                    </a:p>
                  </a:txBody>
                  <a:tcPr anchor="ctr"/>
                </a:tc>
                <a:tc>
                  <a:txBody>
                    <a:bodyPr/>
                    <a:lstStyle/>
                    <a:p>
                      <a:pPr algn="ctr"/>
                      <a:r>
                        <a:rPr lang="en-US" sz="1400">
                          <a:effectLst/>
                        </a:rPr>
                        <a:t>471</a:t>
                      </a:r>
                    </a:p>
                  </a:txBody>
                  <a:tcPr anchor="ctr"/>
                </a:tc>
                <a:tc>
                  <a:txBody>
                    <a:bodyPr/>
                    <a:lstStyle/>
                    <a:p>
                      <a:pPr algn="ctr"/>
                      <a:r>
                        <a:rPr lang="en-US" sz="1400">
                          <a:effectLst/>
                        </a:rPr>
                        <a:t>302</a:t>
                      </a:r>
                    </a:p>
                  </a:txBody>
                  <a:tcPr anchor="ctr"/>
                </a:tc>
                <a:tc>
                  <a:txBody>
                    <a:bodyPr/>
                    <a:lstStyle/>
                    <a:p>
                      <a:pPr algn="ctr"/>
                      <a:r>
                        <a:rPr lang="en-US" sz="1400" dirty="0">
                          <a:effectLst/>
                        </a:rPr>
                        <a:t>355</a:t>
                      </a:r>
                    </a:p>
                  </a:txBody>
                  <a:tcPr anchor="ctr"/>
                </a:tc>
                <a:tc>
                  <a:txBody>
                    <a:bodyPr/>
                    <a:lstStyle/>
                    <a:p>
                      <a:pPr algn="ctr"/>
                      <a:r>
                        <a:rPr lang="en-US" sz="1400" b="1" dirty="0">
                          <a:effectLst/>
                        </a:rPr>
                        <a:t>1128</a:t>
                      </a:r>
                    </a:p>
                  </a:txBody>
                  <a:tcPr anchor="ctr"/>
                </a:tc>
                <a:extLst>
                  <a:ext uri="{0D108BD9-81ED-4DB2-BD59-A6C34878D82A}">
                    <a16:rowId xmlns:a16="http://schemas.microsoft.com/office/drawing/2014/main" val="10012"/>
                  </a:ext>
                </a:extLst>
              </a:tr>
              <a:tr h="296730">
                <a:tc>
                  <a:txBody>
                    <a:bodyPr/>
                    <a:lstStyle/>
                    <a:p>
                      <a:r>
                        <a:rPr lang="en-US" sz="1400" dirty="0">
                          <a:effectLst/>
                        </a:rPr>
                        <a:t> </a:t>
                      </a:r>
                      <a:r>
                        <a:rPr lang="en-US" sz="1400" u="none" strike="noStrike" dirty="0">
                          <a:solidFill>
                            <a:srgbClr val="0B0080"/>
                          </a:solidFill>
                          <a:effectLst/>
                        </a:rPr>
                        <a:t>Italy</a:t>
                      </a:r>
                      <a:r>
                        <a:rPr lang="en-US" sz="1400" dirty="0">
                          <a:effectLst/>
                        </a:rPr>
                        <a:t> and  </a:t>
                      </a:r>
                      <a:r>
                        <a:rPr lang="en-US" sz="1400" u="none" strike="noStrike" dirty="0">
                          <a:solidFill>
                            <a:srgbClr val="0B0080"/>
                          </a:solidFill>
                          <a:effectLst/>
                        </a:rPr>
                        <a:t>Trieste</a:t>
                      </a:r>
                      <a:endParaRPr lang="en-US" sz="1400" dirty="0">
                        <a:effectLst/>
                      </a:endParaRPr>
                    </a:p>
                  </a:txBody>
                  <a:tcPr anchor="ctr"/>
                </a:tc>
                <a:tc>
                  <a:txBody>
                    <a:bodyPr/>
                    <a:lstStyle/>
                    <a:p>
                      <a:pPr algn="ctr"/>
                      <a:r>
                        <a:rPr lang="en-US" sz="1400">
                          <a:effectLst/>
                        </a:rPr>
                        <a:t>594</a:t>
                      </a:r>
                    </a:p>
                  </a:txBody>
                  <a:tcPr anchor="ctr"/>
                </a:tc>
                <a:tc>
                  <a:txBody>
                    <a:bodyPr/>
                    <a:lstStyle/>
                    <a:p>
                      <a:pPr algn="ctr"/>
                      <a:r>
                        <a:rPr lang="en-US" sz="1400">
                          <a:effectLst/>
                        </a:rPr>
                        <a:t>405</a:t>
                      </a:r>
                    </a:p>
                  </a:txBody>
                  <a:tcPr anchor="ctr"/>
                </a:tc>
                <a:tc>
                  <a:txBody>
                    <a:bodyPr/>
                    <a:lstStyle/>
                    <a:p>
                      <a:pPr algn="ctr"/>
                      <a:r>
                        <a:rPr lang="en-US" sz="1400">
                          <a:effectLst/>
                        </a:rPr>
                        <a:t>205</a:t>
                      </a:r>
                    </a:p>
                  </a:txBody>
                  <a:tcPr anchor="ctr"/>
                </a:tc>
                <a:tc>
                  <a:txBody>
                    <a:bodyPr/>
                    <a:lstStyle/>
                    <a:p>
                      <a:pPr algn="ctr"/>
                      <a:r>
                        <a:rPr lang="en-US" sz="1400" b="1" dirty="0">
                          <a:effectLst/>
                        </a:rPr>
                        <a:t>1204</a:t>
                      </a:r>
                    </a:p>
                  </a:txBody>
                  <a:tcPr anchor="ctr"/>
                </a:tc>
                <a:extLst>
                  <a:ext uri="{0D108BD9-81ED-4DB2-BD59-A6C34878D82A}">
                    <a16:rowId xmlns:a16="http://schemas.microsoft.com/office/drawing/2014/main" val="10013"/>
                  </a:ext>
                </a:extLst>
              </a:tr>
              <a:tr h="296730">
                <a:tc>
                  <a:txBody>
                    <a:bodyPr/>
                    <a:lstStyle/>
                    <a:p>
                      <a:r>
                        <a:rPr lang="en-US" sz="1400" dirty="0">
                          <a:effectLst/>
                        </a:rPr>
                        <a:t> </a:t>
                      </a:r>
                      <a:r>
                        <a:rPr lang="en-US" sz="1400" u="none" strike="noStrike" dirty="0">
                          <a:solidFill>
                            <a:srgbClr val="0B0080"/>
                          </a:solidFill>
                          <a:effectLst/>
                        </a:rPr>
                        <a:t>West Germany</a:t>
                      </a:r>
                      <a:endParaRPr lang="en-US" sz="1400" dirty="0">
                        <a:effectLst/>
                      </a:endParaRPr>
                    </a:p>
                  </a:txBody>
                  <a:tcPr anchor="ctr"/>
                </a:tc>
                <a:tc>
                  <a:txBody>
                    <a:bodyPr/>
                    <a:lstStyle/>
                    <a:p>
                      <a:pPr algn="ctr"/>
                      <a:r>
                        <a:rPr lang="en-US" sz="1400">
                          <a:effectLst/>
                        </a:rPr>
                        <a:t>510</a:t>
                      </a:r>
                    </a:p>
                  </a:txBody>
                  <a:tcPr anchor="ctr"/>
                </a:tc>
                <a:tc>
                  <a:txBody>
                    <a:bodyPr/>
                    <a:lstStyle/>
                    <a:p>
                      <a:pPr algn="ctr"/>
                      <a:r>
                        <a:rPr lang="en-US" sz="1400">
                          <a:effectLst/>
                        </a:rPr>
                        <a:t>438</a:t>
                      </a:r>
                    </a:p>
                  </a:txBody>
                  <a:tcPr anchor="ctr"/>
                </a:tc>
                <a:tc>
                  <a:txBody>
                    <a:bodyPr/>
                    <a:lstStyle/>
                    <a:p>
                      <a:pPr algn="ctr"/>
                      <a:r>
                        <a:rPr lang="en-US" sz="1400">
                          <a:effectLst/>
                        </a:rPr>
                        <a:t>500</a:t>
                      </a:r>
                    </a:p>
                  </a:txBody>
                  <a:tcPr anchor="ctr"/>
                </a:tc>
                <a:tc>
                  <a:txBody>
                    <a:bodyPr/>
                    <a:lstStyle/>
                    <a:p>
                      <a:pPr algn="ctr"/>
                      <a:r>
                        <a:rPr lang="en-US" sz="1400" b="1" dirty="0">
                          <a:effectLst/>
                        </a:rPr>
                        <a:t>1448</a:t>
                      </a:r>
                    </a:p>
                  </a:txBody>
                  <a:tcPr anchor="ctr"/>
                </a:tc>
                <a:extLst>
                  <a:ext uri="{0D108BD9-81ED-4DB2-BD59-A6C34878D82A}">
                    <a16:rowId xmlns:a16="http://schemas.microsoft.com/office/drawing/2014/main" val="10014"/>
                  </a:ext>
                </a:extLst>
              </a:tr>
              <a:tr h="296730">
                <a:tc>
                  <a:txBody>
                    <a:bodyPr/>
                    <a:lstStyle/>
                    <a:p>
                      <a:r>
                        <a:rPr lang="en-US" sz="1400" dirty="0">
                          <a:effectLst/>
                        </a:rPr>
                        <a:t> </a:t>
                      </a:r>
                      <a:r>
                        <a:rPr lang="en-US" sz="1400" u="none" strike="noStrike" dirty="0">
                          <a:solidFill>
                            <a:srgbClr val="0B0080"/>
                          </a:solidFill>
                          <a:effectLst/>
                        </a:rPr>
                        <a:t>France</a:t>
                      </a:r>
                      <a:endParaRPr lang="en-US" sz="1400" dirty="0">
                        <a:effectLst/>
                      </a:endParaRPr>
                    </a:p>
                  </a:txBody>
                  <a:tcPr anchor="ctr"/>
                </a:tc>
                <a:tc>
                  <a:txBody>
                    <a:bodyPr/>
                    <a:lstStyle/>
                    <a:p>
                      <a:pPr algn="ctr"/>
                      <a:r>
                        <a:rPr lang="en-US" sz="1400">
                          <a:effectLst/>
                        </a:rPr>
                        <a:t>1085</a:t>
                      </a:r>
                    </a:p>
                  </a:txBody>
                  <a:tcPr anchor="ctr"/>
                </a:tc>
                <a:tc>
                  <a:txBody>
                    <a:bodyPr/>
                    <a:lstStyle/>
                    <a:p>
                      <a:pPr algn="ctr"/>
                      <a:r>
                        <a:rPr lang="en-US" sz="1400">
                          <a:effectLst/>
                        </a:rPr>
                        <a:t>691</a:t>
                      </a:r>
                    </a:p>
                  </a:txBody>
                  <a:tcPr anchor="ctr"/>
                </a:tc>
                <a:tc>
                  <a:txBody>
                    <a:bodyPr/>
                    <a:lstStyle/>
                    <a:p>
                      <a:pPr algn="ctr"/>
                      <a:r>
                        <a:rPr lang="en-US" sz="1400">
                          <a:effectLst/>
                        </a:rPr>
                        <a:t>520</a:t>
                      </a:r>
                    </a:p>
                  </a:txBody>
                  <a:tcPr anchor="ctr"/>
                </a:tc>
                <a:tc>
                  <a:txBody>
                    <a:bodyPr/>
                    <a:lstStyle/>
                    <a:p>
                      <a:pPr algn="ctr"/>
                      <a:r>
                        <a:rPr lang="en-US" sz="1400" b="1" dirty="0">
                          <a:effectLst/>
                        </a:rPr>
                        <a:t>2296</a:t>
                      </a:r>
                    </a:p>
                  </a:txBody>
                  <a:tcPr anchor="ctr"/>
                </a:tc>
                <a:extLst>
                  <a:ext uri="{0D108BD9-81ED-4DB2-BD59-A6C34878D82A}">
                    <a16:rowId xmlns:a16="http://schemas.microsoft.com/office/drawing/2014/main" val="10015"/>
                  </a:ext>
                </a:extLst>
              </a:tr>
              <a:tr h="296730">
                <a:tc>
                  <a:txBody>
                    <a:bodyPr/>
                    <a:lstStyle/>
                    <a:p>
                      <a:r>
                        <a:rPr lang="en-US" sz="1400" dirty="0">
                          <a:effectLst/>
                        </a:rPr>
                        <a:t> </a:t>
                      </a:r>
                      <a:r>
                        <a:rPr lang="en-US" sz="1400" b="1" u="none" strike="noStrike" dirty="0">
                          <a:solidFill>
                            <a:srgbClr val="0B0080"/>
                          </a:solidFill>
                          <a:effectLst/>
                        </a:rPr>
                        <a:t>United Kingdom</a:t>
                      </a:r>
                      <a:endParaRPr lang="en-US" sz="1400" b="1" dirty="0">
                        <a:effectLst/>
                      </a:endParaRPr>
                    </a:p>
                  </a:txBody>
                  <a:tcPr anchor="ctr"/>
                </a:tc>
                <a:tc>
                  <a:txBody>
                    <a:bodyPr/>
                    <a:lstStyle/>
                    <a:p>
                      <a:pPr algn="ctr"/>
                      <a:r>
                        <a:rPr lang="en-US" sz="1400">
                          <a:effectLst/>
                        </a:rPr>
                        <a:t>1316</a:t>
                      </a:r>
                    </a:p>
                  </a:txBody>
                  <a:tcPr anchor="ctr"/>
                </a:tc>
                <a:tc>
                  <a:txBody>
                    <a:bodyPr/>
                    <a:lstStyle/>
                    <a:p>
                      <a:pPr algn="ctr"/>
                      <a:r>
                        <a:rPr lang="en-US" sz="1400">
                          <a:effectLst/>
                        </a:rPr>
                        <a:t>921</a:t>
                      </a:r>
                    </a:p>
                  </a:txBody>
                  <a:tcPr anchor="ctr"/>
                </a:tc>
                <a:tc>
                  <a:txBody>
                    <a:bodyPr/>
                    <a:lstStyle/>
                    <a:p>
                      <a:pPr algn="ctr"/>
                      <a:r>
                        <a:rPr lang="en-US" sz="1400">
                          <a:effectLst/>
                        </a:rPr>
                        <a:t>1060</a:t>
                      </a:r>
                    </a:p>
                  </a:txBody>
                  <a:tcPr anchor="ctr"/>
                </a:tc>
                <a:tc>
                  <a:txBody>
                    <a:bodyPr/>
                    <a:lstStyle/>
                    <a:p>
                      <a:pPr algn="ctr"/>
                      <a:r>
                        <a:rPr lang="en-US" sz="1400" b="1" dirty="0">
                          <a:effectLst/>
                        </a:rPr>
                        <a:t>3297</a:t>
                      </a:r>
                    </a:p>
                  </a:txBody>
                  <a:tcPr anchor="ctr"/>
                </a:tc>
                <a:extLst>
                  <a:ext uri="{0D108BD9-81ED-4DB2-BD59-A6C34878D82A}">
                    <a16:rowId xmlns:a16="http://schemas.microsoft.com/office/drawing/2014/main" val="10016"/>
                  </a:ext>
                </a:extLst>
              </a:tr>
              <a:tr h="296730">
                <a:tc>
                  <a:txBody>
                    <a:bodyPr/>
                    <a:lstStyle/>
                    <a:p>
                      <a:pPr algn="ctr"/>
                      <a:r>
                        <a:rPr lang="en-US" sz="1400" b="1" dirty="0">
                          <a:effectLst/>
                        </a:rPr>
                        <a:t>Totals</a:t>
                      </a:r>
                      <a:endParaRPr lang="en-US" sz="1400" dirty="0">
                        <a:effectLst/>
                      </a:endParaRPr>
                    </a:p>
                  </a:txBody>
                  <a:tcPr anchor="ctr"/>
                </a:tc>
                <a:tc>
                  <a:txBody>
                    <a:bodyPr/>
                    <a:lstStyle/>
                    <a:p>
                      <a:pPr algn="ctr"/>
                      <a:r>
                        <a:rPr lang="en-US" sz="1400">
                          <a:effectLst/>
                        </a:rPr>
                        <a:t>4,924</a:t>
                      </a:r>
                    </a:p>
                  </a:txBody>
                  <a:tcPr anchor="ctr"/>
                </a:tc>
                <a:tc>
                  <a:txBody>
                    <a:bodyPr/>
                    <a:lstStyle/>
                    <a:p>
                      <a:pPr algn="ctr"/>
                      <a:r>
                        <a:rPr lang="en-US" sz="1400" dirty="0">
                          <a:effectLst/>
                        </a:rPr>
                        <a:t>3,652</a:t>
                      </a:r>
                    </a:p>
                  </a:txBody>
                  <a:tcPr anchor="ctr"/>
                </a:tc>
                <a:tc>
                  <a:txBody>
                    <a:bodyPr/>
                    <a:lstStyle/>
                    <a:p>
                      <a:pPr algn="ctr"/>
                      <a:r>
                        <a:rPr lang="en-US" sz="1400">
                          <a:effectLst/>
                        </a:rPr>
                        <a:t>4,155</a:t>
                      </a:r>
                    </a:p>
                  </a:txBody>
                  <a:tcPr anchor="ctr"/>
                </a:tc>
                <a:tc>
                  <a:txBody>
                    <a:bodyPr/>
                    <a:lstStyle/>
                    <a:p>
                      <a:pPr algn="ctr"/>
                      <a:r>
                        <a:rPr lang="en-US" sz="1400" b="1" dirty="0">
                          <a:effectLst/>
                        </a:rPr>
                        <a:t>12,731</a:t>
                      </a:r>
                    </a:p>
                  </a:txBody>
                  <a:tcPr anchor="ctr"/>
                </a:tc>
                <a:extLst>
                  <a:ext uri="{0D108BD9-81ED-4DB2-BD59-A6C34878D82A}">
                    <a16:rowId xmlns:a16="http://schemas.microsoft.com/office/drawing/2014/main" val="10017"/>
                  </a:ext>
                </a:extLst>
              </a:tr>
            </a:tbl>
          </a:graphicData>
        </a:graphic>
      </p:graphicFrame>
    </p:spTree>
    <p:extLst>
      <p:ext uri="{BB962C8B-B14F-4D97-AF65-F5344CB8AC3E}">
        <p14:creationId xmlns:p14="http://schemas.microsoft.com/office/powerpoint/2010/main" val="36588459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Post-WWII Britain</a:t>
            </a:r>
          </a:p>
        </p:txBody>
      </p:sp>
      <p:sp>
        <p:nvSpPr>
          <p:cNvPr id="3" name="Content Placeholder 2"/>
          <p:cNvSpPr>
            <a:spLocks noGrp="1"/>
          </p:cNvSpPr>
          <p:nvPr>
            <p:ph idx="1"/>
          </p:nvPr>
        </p:nvSpPr>
        <p:spPr/>
        <p:txBody>
          <a:bodyPr/>
          <a:lstStyle/>
          <a:p>
            <a:r>
              <a:rPr lang="en-US" dirty="0"/>
              <a:t>Baby boom</a:t>
            </a:r>
          </a:p>
          <a:p>
            <a:r>
              <a:rPr lang="en-US" dirty="0"/>
              <a:t>Relatively weak economy</a:t>
            </a:r>
          </a:p>
          <a:p>
            <a:r>
              <a:rPr lang="en-US" dirty="0"/>
              <a:t>UK had to borrow money from Canada, USA, and IMF.</a:t>
            </a:r>
          </a:p>
          <a:p>
            <a:r>
              <a:rPr lang="en-US" dirty="0"/>
              <a:t>Rationing continued until 1954.</a:t>
            </a:r>
          </a:p>
          <a:p>
            <a:r>
              <a:rPr lang="en-US" dirty="0"/>
              <a:t>National Service (conscription) ended in 1960.</a:t>
            </a:r>
          </a:p>
          <a:p>
            <a:r>
              <a:rPr lang="en-US" dirty="0"/>
              <a:t>Many more teenagers, proportionally</a:t>
            </a:r>
          </a:p>
          <a:p>
            <a:r>
              <a:rPr lang="en-US" dirty="0"/>
              <a:t>Old empire dying, de-colonization, Suez crisis, 1956</a:t>
            </a:r>
          </a:p>
          <a:p>
            <a:endParaRPr lang="en-US" dirty="0"/>
          </a:p>
        </p:txBody>
      </p:sp>
    </p:spTree>
    <p:extLst>
      <p:ext uri="{BB962C8B-B14F-4D97-AF65-F5344CB8AC3E}">
        <p14:creationId xmlns:p14="http://schemas.microsoft.com/office/powerpoint/2010/main" val="14831057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Skiffle</a:t>
            </a:r>
            <a:r>
              <a:rPr lang="en-US" b="1" dirty="0"/>
              <a:t> in United Kingdom, 1950s</a:t>
            </a:r>
          </a:p>
        </p:txBody>
      </p:sp>
      <p:sp>
        <p:nvSpPr>
          <p:cNvPr id="3" name="Content Placeholder 2"/>
          <p:cNvSpPr>
            <a:spLocks noGrp="1"/>
          </p:cNvSpPr>
          <p:nvPr>
            <p:ph idx="1"/>
          </p:nvPr>
        </p:nvSpPr>
        <p:spPr>
          <a:xfrm>
            <a:off x="838200" y="1825625"/>
            <a:ext cx="6818194" cy="4351338"/>
          </a:xfrm>
        </p:spPr>
        <p:txBody>
          <a:bodyPr>
            <a:normAutofit lnSpcReduction="10000"/>
          </a:bodyPr>
          <a:lstStyle/>
          <a:p>
            <a:r>
              <a:rPr lang="en-US" dirty="0"/>
              <a:t>Originated in New Orleans Jazz and Chicago, 1930s</a:t>
            </a:r>
          </a:p>
          <a:p>
            <a:r>
              <a:rPr lang="en-US" dirty="0"/>
              <a:t>Came out of Trad Jazz.</a:t>
            </a:r>
          </a:p>
          <a:p>
            <a:r>
              <a:rPr lang="en-US" dirty="0" err="1"/>
              <a:t>Skiffle</a:t>
            </a:r>
            <a:r>
              <a:rPr lang="en-US" dirty="0"/>
              <a:t>: to make a mess of something or to hurry.</a:t>
            </a:r>
          </a:p>
          <a:p>
            <a:r>
              <a:rPr lang="en-US" dirty="0"/>
              <a:t>Lonnie Donegan, “Midnight Special” (Lead Belly) [</a:t>
            </a:r>
            <a:r>
              <a:rPr lang="en-US" dirty="0">
                <a:hlinkClick r:id="rId2"/>
              </a:rPr>
              <a:t>link</a:t>
            </a:r>
            <a:r>
              <a:rPr lang="en-US" dirty="0"/>
              <a:t>]</a:t>
            </a:r>
          </a:p>
          <a:p>
            <a:r>
              <a:rPr lang="en-US" dirty="0"/>
              <a:t>Deformalized music in UK.</a:t>
            </a:r>
          </a:p>
          <a:p>
            <a:r>
              <a:rPr lang="en-US" dirty="0"/>
              <a:t>Made making music accessible to most.</a:t>
            </a:r>
          </a:p>
          <a:p>
            <a:r>
              <a:rPr lang="en-US" dirty="0"/>
              <a:t>Jimmy Page’s </a:t>
            </a:r>
            <a:r>
              <a:rPr lang="en-US" dirty="0" err="1"/>
              <a:t>skiffle</a:t>
            </a:r>
            <a:r>
              <a:rPr lang="en-US" dirty="0"/>
              <a:t> band [</a:t>
            </a:r>
            <a:r>
              <a:rPr lang="en-US" dirty="0">
                <a:hlinkClick r:id="rId3"/>
              </a:rPr>
              <a:t>link</a:t>
            </a:r>
            <a:r>
              <a:rPr lang="en-US" dirty="0"/>
              <a:t>]</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19947" y="668740"/>
            <a:ext cx="2976319" cy="5636526"/>
          </a:xfrm>
          <a:prstGeom prst="rect">
            <a:avLst/>
          </a:prstGeom>
        </p:spPr>
      </p:pic>
    </p:spTree>
    <p:extLst>
      <p:ext uri="{BB962C8B-B14F-4D97-AF65-F5344CB8AC3E}">
        <p14:creationId xmlns:p14="http://schemas.microsoft.com/office/powerpoint/2010/main" val="31276465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b="1" dirty="0">
                <a:latin typeface="Arial Narrow" panose="020B0606020202030204" pitchFamily="34" charset="0"/>
              </a:rPr>
              <a:t>The Quarrymen</a:t>
            </a:r>
          </a:p>
        </p:txBody>
      </p:sp>
      <p:sp>
        <p:nvSpPr>
          <p:cNvPr id="3" name="Content Placeholder 2"/>
          <p:cNvSpPr>
            <a:spLocks noGrp="1"/>
          </p:cNvSpPr>
          <p:nvPr>
            <p:ph idx="1"/>
          </p:nvPr>
        </p:nvSpPr>
        <p:spPr>
          <a:xfrm>
            <a:off x="470638" y="1580528"/>
            <a:ext cx="4757382" cy="4351338"/>
          </a:xfrm>
        </p:spPr>
        <p:txBody>
          <a:bodyPr>
            <a:normAutofit fontScale="92500" lnSpcReduction="20000"/>
          </a:bodyPr>
          <a:lstStyle/>
          <a:p>
            <a:r>
              <a:rPr lang="en-US" dirty="0"/>
              <a:t>Liverpool</a:t>
            </a:r>
          </a:p>
          <a:p>
            <a:r>
              <a:rPr lang="en-US" dirty="0"/>
              <a:t>John Lennon, aged 16</a:t>
            </a:r>
          </a:p>
          <a:p>
            <a:r>
              <a:rPr lang="en-US" dirty="0"/>
              <a:t>Quarry Bank School</a:t>
            </a:r>
          </a:p>
          <a:p>
            <a:r>
              <a:rPr lang="en-US" dirty="0"/>
              <a:t>Formed in March 1957</a:t>
            </a:r>
          </a:p>
          <a:p>
            <a:r>
              <a:rPr lang="en-US" dirty="0"/>
              <a:t>Paul McCartney joined in July 1957 (aged 15).</a:t>
            </a:r>
          </a:p>
          <a:p>
            <a:r>
              <a:rPr lang="en-US" dirty="0"/>
              <a:t>George Harrison admitted, spring 1958 (aged 15).</a:t>
            </a:r>
          </a:p>
          <a:p>
            <a:r>
              <a:rPr lang="en-US" dirty="0"/>
              <a:t>Holly and the Crickets toured UK in Jan-Feb 1958.</a:t>
            </a:r>
          </a:p>
          <a:p>
            <a:r>
              <a:rPr lang="en-US" dirty="0"/>
              <a:t>“That’ll be the day!” 14 July 1958</a:t>
            </a:r>
          </a:p>
          <a:p>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71076" y="365125"/>
            <a:ext cx="6125780" cy="382900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541245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44526"/>
          </a:xfrm>
        </p:spPr>
        <p:txBody>
          <a:bodyPr>
            <a:noAutofit/>
          </a:bodyPr>
          <a:lstStyle/>
          <a:p>
            <a:pPr algn="ctr"/>
            <a:r>
              <a:rPr lang="en-US" sz="4800" b="1" dirty="0"/>
              <a:t>Hamburg, 1960-1962</a:t>
            </a:r>
          </a:p>
        </p:txBody>
      </p:sp>
      <p:sp>
        <p:nvSpPr>
          <p:cNvPr id="3" name="Content Placeholder 2"/>
          <p:cNvSpPr>
            <a:spLocks noGrp="1"/>
          </p:cNvSpPr>
          <p:nvPr>
            <p:ph idx="1"/>
          </p:nvPr>
        </p:nvSpPr>
        <p:spPr>
          <a:xfrm>
            <a:off x="614149" y="1187355"/>
            <a:ext cx="4326341" cy="4989608"/>
          </a:xfrm>
        </p:spPr>
        <p:txBody>
          <a:bodyPr>
            <a:normAutofit fontScale="92500" lnSpcReduction="10000"/>
          </a:bodyPr>
          <a:lstStyle/>
          <a:p>
            <a:r>
              <a:rPr lang="en-US" dirty="0"/>
              <a:t>The Crickets</a:t>
            </a:r>
          </a:p>
          <a:p>
            <a:r>
              <a:rPr lang="en-US" dirty="0"/>
              <a:t>The </a:t>
            </a:r>
            <a:r>
              <a:rPr lang="en-US" dirty="0" err="1"/>
              <a:t>Beatals</a:t>
            </a:r>
            <a:endParaRPr lang="en-US" dirty="0"/>
          </a:p>
          <a:p>
            <a:r>
              <a:rPr lang="en-US" dirty="0"/>
              <a:t>The Silver Beetles</a:t>
            </a:r>
          </a:p>
          <a:p>
            <a:r>
              <a:rPr lang="en-US" dirty="0"/>
              <a:t>The Beatles (July 1960)</a:t>
            </a:r>
          </a:p>
          <a:p>
            <a:r>
              <a:rPr lang="en-US" dirty="0"/>
              <a:t>Alan Williams (manager)</a:t>
            </a:r>
          </a:p>
          <a:p>
            <a:r>
              <a:rPr lang="en-US" dirty="0"/>
              <a:t>Pete Best</a:t>
            </a:r>
          </a:p>
          <a:p>
            <a:r>
              <a:rPr lang="en-US" dirty="0"/>
              <a:t>Stuart Sutcliffe (Liverpool College of Art)</a:t>
            </a:r>
          </a:p>
          <a:p>
            <a:r>
              <a:rPr lang="en-US" dirty="0"/>
              <a:t>Wild life</a:t>
            </a:r>
          </a:p>
          <a:p>
            <a:r>
              <a:rPr lang="en-US" dirty="0" err="1"/>
              <a:t>Indra</a:t>
            </a:r>
            <a:r>
              <a:rPr lang="en-US" dirty="0"/>
              <a:t> Club</a:t>
            </a:r>
          </a:p>
          <a:p>
            <a:r>
              <a:rPr lang="en-US" dirty="0"/>
              <a:t>Tons of practice</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24571" y="1009651"/>
            <a:ext cx="6606778" cy="516731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5640634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418677" y="192886"/>
            <a:ext cx="5917442" cy="1325563"/>
          </a:xfrm>
        </p:spPr>
        <p:txBody>
          <a:bodyPr/>
          <a:lstStyle/>
          <a:p>
            <a:r>
              <a:rPr lang="en-US" b="1" dirty="0"/>
              <a:t>Hamburg, 1960-1962</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05639" y="418082"/>
            <a:ext cx="4085776" cy="6080024"/>
          </a:xfrm>
          <a:prstGeom prst="rect">
            <a:avLst/>
          </a:prstGeom>
          <a:ln>
            <a:noFill/>
          </a:ln>
          <a:effectLst>
            <a:outerShdw blurRad="292100" dist="139700" dir="2700000" algn="tl" rotWithShape="0">
              <a:srgbClr val="333333">
                <a:alpha val="65000"/>
              </a:srgbClr>
            </a:outerShdw>
          </a:effectLst>
        </p:spPr>
      </p:pic>
      <p:sp>
        <p:nvSpPr>
          <p:cNvPr id="3" name="TextBox 2"/>
          <p:cNvSpPr txBox="1"/>
          <p:nvPr/>
        </p:nvSpPr>
        <p:spPr>
          <a:xfrm>
            <a:off x="418677" y="1518449"/>
            <a:ext cx="6500738" cy="1569660"/>
          </a:xfrm>
          <a:prstGeom prst="rect">
            <a:avLst/>
          </a:prstGeom>
          <a:noFill/>
        </p:spPr>
        <p:txBody>
          <a:bodyPr wrap="square" rtlCol="0">
            <a:spAutoFit/>
          </a:bodyPr>
          <a:lstStyle/>
          <a:p>
            <a:r>
              <a:rPr lang="en-US" sz="2400" dirty="0"/>
              <a:t>Tons of practice, learning their style</a:t>
            </a:r>
          </a:p>
          <a:p>
            <a:r>
              <a:rPr lang="en-US" sz="2400" dirty="0"/>
              <a:t>Stuart Sutcliffe: bought their bass guitar [letter from John].</a:t>
            </a:r>
          </a:p>
          <a:p>
            <a:endParaRPr lang="en-US" sz="24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677" y="2915870"/>
            <a:ext cx="5670016" cy="3767452"/>
          </a:xfrm>
          <a:prstGeom prst="rect">
            <a:avLst/>
          </a:prstGeom>
          <a:ln>
            <a:noFill/>
          </a:ln>
          <a:effectLst>
            <a:softEdge rad="112500"/>
          </a:effectLst>
        </p:spPr>
      </p:pic>
    </p:spTree>
    <p:extLst>
      <p:ext uri="{BB962C8B-B14F-4D97-AF65-F5344CB8AC3E}">
        <p14:creationId xmlns:p14="http://schemas.microsoft.com/office/powerpoint/2010/main" val="33640216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Cavern Club, Liverpool, 1961-1963</a:t>
            </a:r>
          </a:p>
        </p:txBody>
      </p:sp>
      <p:sp>
        <p:nvSpPr>
          <p:cNvPr id="3" name="Content Placeholder 2"/>
          <p:cNvSpPr>
            <a:spLocks noGrp="1"/>
          </p:cNvSpPr>
          <p:nvPr>
            <p:ph idx="1"/>
          </p:nvPr>
        </p:nvSpPr>
        <p:spPr>
          <a:xfrm>
            <a:off x="838200" y="1602557"/>
            <a:ext cx="7077501" cy="4566231"/>
          </a:xfrm>
        </p:spPr>
        <p:txBody>
          <a:bodyPr>
            <a:normAutofit fontScale="92500"/>
          </a:bodyPr>
          <a:lstStyle/>
          <a:p>
            <a:r>
              <a:rPr lang="en-US" dirty="0" err="1"/>
              <a:t>Merseybeat</a:t>
            </a:r>
            <a:endParaRPr lang="en-US" dirty="0"/>
          </a:p>
          <a:p>
            <a:r>
              <a:rPr lang="en-US" dirty="0"/>
              <a:t>First performed there as The Quarrymen, 1957</a:t>
            </a:r>
          </a:p>
          <a:p>
            <a:r>
              <a:rPr lang="en-US" dirty="0"/>
              <a:t>1961-1963: The Beatles performed there 292 times: [</a:t>
            </a:r>
            <a:r>
              <a:rPr lang="en-US" dirty="0">
                <a:hlinkClick r:id="rId3"/>
              </a:rPr>
              <a:t>link</a:t>
            </a:r>
            <a:r>
              <a:rPr lang="en-US" dirty="0"/>
              <a:t>].</a:t>
            </a:r>
          </a:p>
          <a:p>
            <a:r>
              <a:rPr lang="en-US" dirty="0"/>
              <a:t>November 1961: Brian Epstein heard them there.</a:t>
            </a:r>
          </a:p>
          <a:p>
            <a:r>
              <a:rPr lang="en-US" dirty="0"/>
              <a:t>January 1962: Epstein became their manager:</a:t>
            </a:r>
          </a:p>
          <a:p>
            <a:pPr lvl="1"/>
            <a:r>
              <a:rPr lang="en-US" dirty="0"/>
              <a:t>Mona Best supported the deal.</a:t>
            </a:r>
          </a:p>
          <a:p>
            <a:pPr lvl="1"/>
            <a:r>
              <a:rPr lang="en-US" dirty="0"/>
              <a:t>McCartney’s father opposed “the Jew”.</a:t>
            </a:r>
          </a:p>
          <a:p>
            <a:pPr lvl="1"/>
            <a:r>
              <a:rPr lang="en-US" dirty="0"/>
              <a:t>Mimi (John’s aunt) opposed it.</a:t>
            </a:r>
          </a:p>
          <a:p>
            <a:pPr lvl="1"/>
            <a:r>
              <a:rPr lang="en-US" dirty="0"/>
              <a:t>Five-year contract: Epstein got 15-25%.</a:t>
            </a:r>
          </a:p>
          <a:p>
            <a:endParaRPr lang="en-US" dirty="0"/>
          </a:p>
        </p:txBody>
      </p: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010972" y="691089"/>
            <a:ext cx="2987318" cy="4428699"/>
          </a:xfrm>
          <a:prstGeom prst="rect">
            <a:avLst/>
          </a:prstGeom>
          <a:ln>
            <a:noFill/>
          </a:ln>
          <a:effectLst>
            <a:softEdge rad="112500"/>
          </a:effectLst>
        </p:spPr>
      </p:pic>
      <p:sp>
        <p:nvSpPr>
          <p:cNvPr id="6" name="Rectangle 5"/>
          <p:cNvSpPr/>
          <p:nvPr/>
        </p:nvSpPr>
        <p:spPr>
          <a:xfrm>
            <a:off x="7151427" y="5119788"/>
            <a:ext cx="4846864" cy="1738212"/>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r>
              <a:rPr lang="en-US" dirty="0">
                <a:solidFill>
                  <a:schemeClr val="bg2">
                    <a:lumMod val="25000"/>
                  </a:schemeClr>
                </a:solidFill>
              </a:rPr>
              <a:t>"I was immediately struck by their music, their beat and their sense of </a:t>
            </a:r>
            <a:r>
              <a:rPr lang="en-US" dirty="0" err="1">
                <a:solidFill>
                  <a:schemeClr val="bg2">
                    <a:lumMod val="25000"/>
                  </a:schemeClr>
                </a:solidFill>
              </a:rPr>
              <a:t>humour</a:t>
            </a:r>
            <a:r>
              <a:rPr lang="en-US" dirty="0">
                <a:solidFill>
                  <a:schemeClr val="bg2">
                    <a:lumMod val="25000"/>
                  </a:schemeClr>
                </a:solidFill>
              </a:rPr>
              <a:t> on stage – and, even afterwards, when I met them, I was struck again by their personal charm. And it was there that, really, it all started".</a:t>
            </a:r>
          </a:p>
        </p:txBody>
      </p:sp>
    </p:spTree>
    <p:extLst>
      <p:ext uri="{BB962C8B-B14F-4D97-AF65-F5344CB8AC3E}">
        <p14:creationId xmlns:p14="http://schemas.microsoft.com/office/powerpoint/2010/main" val="35809238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108</TotalTime>
  <Words>1865</Words>
  <Application>Microsoft Office PowerPoint</Application>
  <PresentationFormat>Widescreen</PresentationFormat>
  <Paragraphs>347</Paragraphs>
  <Slides>26</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Arial Narrow</vt:lpstr>
      <vt:lpstr>Calibri</vt:lpstr>
      <vt:lpstr>Calibri Light</vt:lpstr>
      <vt:lpstr>Office Theme</vt:lpstr>
      <vt:lpstr>British Invasion and the Beatles</vt:lpstr>
      <vt:lpstr>Marshall Plan’s effects</vt:lpstr>
      <vt:lpstr>Post-WWII European recovery,  Marshall Plan, 1948-1951</vt:lpstr>
      <vt:lpstr>Post-WWII Britain</vt:lpstr>
      <vt:lpstr>Skiffle in United Kingdom, 1950s</vt:lpstr>
      <vt:lpstr>The Quarrymen</vt:lpstr>
      <vt:lpstr>Hamburg, 1960-1962</vt:lpstr>
      <vt:lpstr>Hamburg, 1960-1962</vt:lpstr>
      <vt:lpstr>Cavern Club, Liverpool, 1961-1963</vt:lpstr>
      <vt:lpstr>EMI-Parlophone recording contract </vt:lpstr>
      <vt:lpstr>“Love Me Do” October 1962</vt:lpstr>
      <vt:lpstr>“Please Please Me”, January 1963</vt:lpstr>
      <vt:lpstr>“She Loves You” (August 1963)</vt:lpstr>
      <vt:lpstr>Introducing… the Beatles</vt:lpstr>
      <vt:lpstr>With the Beatles,  22 Nov. 1963</vt:lpstr>
      <vt:lpstr>Beatlemania! (1963-1970)</vt:lpstr>
      <vt:lpstr>The Beatles’ 1966 USA tour and Jesus Christ</vt:lpstr>
      <vt:lpstr>Beatles’ end?</vt:lpstr>
      <vt:lpstr>The Rolling Stones, 1962 to present</vt:lpstr>
      <vt:lpstr>The Rolling Stones</vt:lpstr>
      <vt:lpstr>The Rolling Stones</vt:lpstr>
      <vt:lpstr>The Animals, 1963-1969</vt:lpstr>
      <vt:lpstr>The Kinks, 1963-1996 </vt:lpstr>
      <vt:lpstr>The Kinks, 1963-1996</vt:lpstr>
      <vt:lpstr>The Who, 1964-1982</vt:lpstr>
      <vt:lpstr>“My Generation” October 1965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British Invasion and the Beatles</dc:title>
  <dc:creator>Mark Baker</dc:creator>
  <cp:lastModifiedBy>Mark Baker</cp:lastModifiedBy>
  <cp:revision>2</cp:revision>
  <dcterms:created xsi:type="dcterms:W3CDTF">2019-10-02T23:15:10Z</dcterms:created>
  <dcterms:modified xsi:type="dcterms:W3CDTF">2019-10-09T22:53:27Z</dcterms:modified>
</cp:coreProperties>
</file>